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60" r:id="rId4"/>
  </p:sldMasterIdLst>
  <p:notesMasterIdLst>
    <p:notesMasterId r:id="rId17"/>
  </p:notesMasterIdLst>
  <p:handoutMasterIdLst>
    <p:handoutMasterId r:id="rId18"/>
  </p:handoutMasterIdLst>
  <p:sldIdLst>
    <p:sldId id="280" r:id="rId5"/>
    <p:sldId id="278" r:id="rId6"/>
    <p:sldId id="298" r:id="rId7"/>
    <p:sldId id="287" r:id="rId8"/>
    <p:sldId id="288" r:id="rId9"/>
    <p:sldId id="299" r:id="rId10"/>
    <p:sldId id="286" r:id="rId11"/>
    <p:sldId id="301" r:id="rId12"/>
    <p:sldId id="291" r:id="rId13"/>
    <p:sldId id="296" r:id="rId14"/>
    <p:sldId id="300" r:id="rId15"/>
    <p:sldId id="302" r:id="rId16"/>
  </p:sldIdLst>
  <p:sldSz cx="9906000" cy="6858000" type="A4"/>
  <p:notesSz cx="9866313" cy="6735763"/>
  <p:defaultTex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ota Sugahara (須賀原 将太)" initials="SS(将" lastIdx="0" clrIdx="0">
    <p:extLst>
      <p:ext uri="{19B8F6BF-5375-455C-9EA6-DF929625EA0E}">
        <p15:presenceInfo xmlns:p15="http://schemas.microsoft.com/office/powerpoint/2012/main" userId="S-1-5-21-13193587-1794592164-1404200075-59336" providerId="AD"/>
      </p:ext>
    </p:extLst>
  </p:cmAuthor>
  <p:cmAuthor id="2" name="東京都&#10;" initials="T" lastIdx="36" clrIdx="1">
    <p:extLst>
      <p:ext uri="{19B8F6BF-5375-455C-9EA6-DF929625EA0E}">
        <p15:presenceInfo xmlns:p15="http://schemas.microsoft.com/office/powerpoint/2012/main" userId="東京都&#10;" providerId="None"/>
      </p:ext>
    </p:extLst>
  </p:cmAuthor>
  <p:cmAuthor id="3" name="Takeshi Shigeoka /Bornrex" initials="T/" lastIdx="15" clrIdx="2">
    <p:extLst>
      <p:ext uri="{19B8F6BF-5375-455C-9EA6-DF929625EA0E}">
        <p15:presenceInfo xmlns:p15="http://schemas.microsoft.com/office/powerpoint/2012/main" userId="S::t.shigeoka@bornrex.com::88721606-3472-4e08-90d5-d3b8c49c5fde" providerId="AD"/>
      </p:ext>
    </p:extLst>
  </p:cmAuthor>
  <p:cmAuthor id="4" name="Takeshi Shigeoka /Bornrex" initials="TS/" lastIdx="3" clrIdx="3">
    <p:extLst>
      <p:ext uri="{19B8F6BF-5375-455C-9EA6-DF929625EA0E}">
        <p15:presenceInfo xmlns:p15="http://schemas.microsoft.com/office/powerpoint/2012/main" userId="88721606-3472-4e08-90d5-d3b8c49c5fde" providerId="Windows Live"/>
      </p:ext>
    </p:extLst>
  </p:cmAuthor>
  <p:cmAuthor id="5" name="東京都" initials="T" lastIdx="9" clrIdx="4">
    <p:extLst>
      <p:ext uri="{19B8F6BF-5375-455C-9EA6-DF929625EA0E}">
        <p15:presenceInfo xmlns:p15="http://schemas.microsoft.com/office/powerpoint/2012/main" userId="東京都"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a:srgbClr val="FFFFFF"/>
    <a:srgbClr val="0000FF"/>
    <a:srgbClr val="FF99CC"/>
    <a:srgbClr val="FFFFEB"/>
    <a:srgbClr val="FFCCFF"/>
    <a:srgbClr val="FF66CC"/>
    <a:srgbClr val="FF6600"/>
    <a:srgbClr val="CC0000"/>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50" d="100"/>
          <a:sy n="50" d="100"/>
        </p:scale>
        <p:origin x="1623" y="82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4276255" cy="33814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5587733" y="0"/>
            <a:ext cx="4276254" cy="338143"/>
          </a:xfrm>
          <a:prstGeom prst="rect">
            <a:avLst/>
          </a:prstGeom>
        </p:spPr>
        <p:txBody>
          <a:bodyPr vert="horz" lIns="91440" tIns="45720" rIns="91440" bIns="45720" rtlCol="0"/>
          <a:lstStyle>
            <a:lvl1pPr algn="r">
              <a:defRPr sz="1200"/>
            </a:lvl1pPr>
          </a:lstStyle>
          <a:p>
            <a:fld id="{497216AB-7B36-4BE4-A820-9DD6C45ECDAD}" type="datetimeFigureOut">
              <a:rPr kumimoji="1" lang="ja-JP" altLang="en-US" smtClean="0"/>
              <a:t>2022/5/23</a:t>
            </a:fld>
            <a:endParaRPr kumimoji="1" lang="ja-JP" altLang="en-US"/>
          </a:p>
        </p:txBody>
      </p:sp>
      <p:sp>
        <p:nvSpPr>
          <p:cNvPr id="4" name="フッター プレースホルダー 3"/>
          <p:cNvSpPr>
            <a:spLocks noGrp="1"/>
          </p:cNvSpPr>
          <p:nvPr>
            <p:ph type="ftr" sz="quarter" idx="2"/>
          </p:nvPr>
        </p:nvSpPr>
        <p:spPr>
          <a:xfrm>
            <a:off x="1" y="6397620"/>
            <a:ext cx="4276255" cy="338143"/>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5587733" y="6397620"/>
            <a:ext cx="4276254" cy="338143"/>
          </a:xfrm>
          <a:prstGeom prst="rect">
            <a:avLst/>
          </a:prstGeom>
        </p:spPr>
        <p:txBody>
          <a:bodyPr vert="horz" lIns="91440" tIns="45720" rIns="91440" bIns="45720" rtlCol="0" anchor="b"/>
          <a:lstStyle>
            <a:lvl1pPr algn="r">
              <a:defRPr sz="1200"/>
            </a:lvl1pPr>
          </a:lstStyle>
          <a:p>
            <a:fld id="{8970FEA1-144C-444B-9162-DEE303E8D5C0}" type="slidenum">
              <a:rPr kumimoji="1" lang="ja-JP" altLang="en-US" smtClean="0"/>
              <a:t>‹#›</a:t>
            </a:fld>
            <a:endParaRPr kumimoji="1" lang="ja-JP" altLang="en-US"/>
          </a:p>
        </p:txBody>
      </p:sp>
    </p:spTree>
    <p:extLst>
      <p:ext uri="{BB962C8B-B14F-4D97-AF65-F5344CB8AC3E}">
        <p14:creationId xmlns:p14="http://schemas.microsoft.com/office/powerpoint/2010/main" val="36538561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E4FFDE28-4F3B-4900-B3A0-0C3A33BF1A09}"/>
              </a:ext>
            </a:extLst>
          </p:cNvPr>
          <p:cNvSpPr>
            <a:spLocks noGrp="1"/>
          </p:cNvSpPr>
          <p:nvPr>
            <p:ph type="hdr" sz="quarter"/>
          </p:nvPr>
        </p:nvSpPr>
        <p:spPr>
          <a:xfrm>
            <a:off x="2" y="0"/>
            <a:ext cx="4275403" cy="337958"/>
          </a:xfrm>
          <a:prstGeom prst="rect">
            <a:avLst/>
          </a:prstGeom>
        </p:spPr>
        <p:txBody>
          <a:bodyPr vert="horz" lIns="91440" tIns="45720" rIns="91440" bIns="45720" rtlCol="0"/>
          <a:lstStyle>
            <a:lvl1pPr algn="l" eaLnBrk="1" fontAlgn="auto" hangingPunct="1">
              <a:spcBef>
                <a:spcPts val="0"/>
              </a:spcBef>
              <a:spcAft>
                <a:spcPts val="0"/>
              </a:spcAft>
              <a:defRPr kumimoji="1" sz="1200">
                <a:latin typeface="+mn-lt"/>
              </a:defRPr>
            </a:lvl1pPr>
          </a:lstStyle>
          <a:p>
            <a:pPr>
              <a:defRPr/>
            </a:pPr>
            <a:endParaRPr lang="ja-JP" altLang="en-US"/>
          </a:p>
        </p:txBody>
      </p:sp>
      <p:sp>
        <p:nvSpPr>
          <p:cNvPr id="3" name="日付プレースホルダー 2">
            <a:extLst>
              <a:ext uri="{FF2B5EF4-FFF2-40B4-BE49-F238E27FC236}">
                <a16:creationId xmlns:a16="http://schemas.microsoft.com/office/drawing/2014/main" id="{26D7AFEB-DD47-48C7-9CA3-9E12D341C681}"/>
              </a:ext>
            </a:extLst>
          </p:cNvPr>
          <p:cNvSpPr>
            <a:spLocks noGrp="1"/>
          </p:cNvSpPr>
          <p:nvPr>
            <p:ph type="dt" idx="1"/>
          </p:nvPr>
        </p:nvSpPr>
        <p:spPr>
          <a:xfrm>
            <a:off x="5588627" y="0"/>
            <a:ext cx="4275403" cy="337958"/>
          </a:xfrm>
          <a:prstGeom prst="rect">
            <a:avLst/>
          </a:prstGeom>
        </p:spPr>
        <p:txBody>
          <a:bodyPr vert="horz" lIns="91440" tIns="45720" rIns="91440" bIns="45720" rtlCol="0"/>
          <a:lstStyle>
            <a:lvl1pPr algn="r" eaLnBrk="1" fontAlgn="auto" hangingPunct="1">
              <a:spcBef>
                <a:spcPts val="0"/>
              </a:spcBef>
              <a:spcAft>
                <a:spcPts val="0"/>
              </a:spcAft>
              <a:defRPr kumimoji="1" sz="1200" smtClean="0">
                <a:latin typeface="+mn-lt"/>
              </a:defRPr>
            </a:lvl1pPr>
          </a:lstStyle>
          <a:p>
            <a:pPr>
              <a:defRPr/>
            </a:pPr>
            <a:fld id="{9107904E-056A-4B5A-BE03-D1192321EE05}" type="datetimeFigureOut">
              <a:rPr lang="ja-JP" altLang="en-US"/>
              <a:pPr>
                <a:defRPr/>
              </a:pPr>
              <a:t>2022/5/23</a:t>
            </a:fld>
            <a:endParaRPr lang="ja-JP" altLang="en-US"/>
          </a:p>
        </p:txBody>
      </p:sp>
      <p:sp>
        <p:nvSpPr>
          <p:cNvPr id="4" name="スライド イメージ プレースホルダー 3">
            <a:extLst>
              <a:ext uri="{FF2B5EF4-FFF2-40B4-BE49-F238E27FC236}">
                <a16:creationId xmlns:a16="http://schemas.microsoft.com/office/drawing/2014/main" id="{AA9520AC-E4B7-43E8-B240-D54FF8E62351}"/>
              </a:ext>
            </a:extLst>
          </p:cNvPr>
          <p:cNvSpPr>
            <a:spLocks noGrp="1" noRot="1" noChangeAspect="1"/>
          </p:cNvSpPr>
          <p:nvPr>
            <p:ph type="sldImg" idx="2"/>
          </p:nvPr>
        </p:nvSpPr>
        <p:spPr>
          <a:xfrm>
            <a:off x="3290888" y="841375"/>
            <a:ext cx="3284537" cy="2273300"/>
          </a:xfrm>
          <a:prstGeom prst="rect">
            <a:avLst/>
          </a:prstGeom>
          <a:noFill/>
          <a:ln w="12700">
            <a:solidFill>
              <a:prstClr val="black"/>
            </a:solidFill>
          </a:ln>
        </p:spPr>
        <p:txBody>
          <a:bodyPr vert="horz" lIns="91440" tIns="45720" rIns="91440" bIns="45720" rtlCol="0" anchor="ctr"/>
          <a:lstStyle/>
          <a:p>
            <a:pPr lvl="0"/>
            <a:endParaRPr lang="ja-JP" altLang="en-US" noProof="0"/>
          </a:p>
        </p:txBody>
      </p:sp>
      <p:sp>
        <p:nvSpPr>
          <p:cNvPr id="5" name="ノート プレースホルダー 4">
            <a:extLst>
              <a:ext uri="{FF2B5EF4-FFF2-40B4-BE49-F238E27FC236}">
                <a16:creationId xmlns:a16="http://schemas.microsoft.com/office/drawing/2014/main" id="{07CCC86B-4CA7-4927-A4FB-EF50571DD5EE}"/>
              </a:ext>
            </a:extLst>
          </p:cNvPr>
          <p:cNvSpPr>
            <a:spLocks noGrp="1"/>
          </p:cNvSpPr>
          <p:nvPr>
            <p:ph type="body" sz="quarter" idx="3"/>
          </p:nvPr>
        </p:nvSpPr>
        <p:spPr>
          <a:xfrm>
            <a:off x="986632" y="3241586"/>
            <a:ext cx="7893050" cy="2652207"/>
          </a:xfrm>
          <a:prstGeom prst="rect">
            <a:avLst/>
          </a:prstGeom>
        </p:spPr>
        <p:txBody>
          <a:bodyPr vert="horz" lIns="91440" tIns="45720" rIns="91440" bIns="45720"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a:extLst>
              <a:ext uri="{FF2B5EF4-FFF2-40B4-BE49-F238E27FC236}">
                <a16:creationId xmlns:a16="http://schemas.microsoft.com/office/drawing/2014/main" id="{02AEF346-F2F4-4219-A2C5-91B657A02F79}"/>
              </a:ext>
            </a:extLst>
          </p:cNvPr>
          <p:cNvSpPr>
            <a:spLocks noGrp="1"/>
          </p:cNvSpPr>
          <p:nvPr>
            <p:ph type="ftr" sz="quarter" idx="4"/>
          </p:nvPr>
        </p:nvSpPr>
        <p:spPr>
          <a:xfrm>
            <a:off x="2" y="6397807"/>
            <a:ext cx="4275403" cy="337957"/>
          </a:xfrm>
          <a:prstGeom prst="rect">
            <a:avLst/>
          </a:prstGeom>
        </p:spPr>
        <p:txBody>
          <a:bodyPr vert="horz" lIns="91440" tIns="45720" rIns="91440" bIns="45720" rtlCol="0" anchor="b"/>
          <a:lstStyle>
            <a:lvl1pPr algn="l" eaLnBrk="1" fontAlgn="auto" hangingPunct="1">
              <a:spcBef>
                <a:spcPts val="0"/>
              </a:spcBef>
              <a:spcAft>
                <a:spcPts val="0"/>
              </a:spcAft>
              <a:defRPr kumimoji="1" sz="1200">
                <a:latin typeface="+mn-lt"/>
              </a:defRPr>
            </a:lvl1pPr>
          </a:lstStyle>
          <a:p>
            <a:pPr>
              <a:defRPr/>
            </a:pPr>
            <a:endParaRPr lang="ja-JP" altLang="en-US"/>
          </a:p>
        </p:txBody>
      </p:sp>
      <p:sp>
        <p:nvSpPr>
          <p:cNvPr id="7" name="スライド番号プレースホルダー 6">
            <a:extLst>
              <a:ext uri="{FF2B5EF4-FFF2-40B4-BE49-F238E27FC236}">
                <a16:creationId xmlns:a16="http://schemas.microsoft.com/office/drawing/2014/main" id="{94AF65B9-46EE-49CC-9CE8-FD607E361A59}"/>
              </a:ext>
            </a:extLst>
          </p:cNvPr>
          <p:cNvSpPr>
            <a:spLocks noGrp="1"/>
          </p:cNvSpPr>
          <p:nvPr>
            <p:ph type="sldNum" sz="quarter" idx="5"/>
          </p:nvPr>
        </p:nvSpPr>
        <p:spPr>
          <a:xfrm>
            <a:off x="5588627" y="6397807"/>
            <a:ext cx="4275403" cy="337957"/>
          </a:xfrm>
          <a:prstGeom prst="rect">
            <a:avLst/>
          </a:prstGeom>
        </p:spPr>
        <p:txBody>
          <a:bodyPr vert="horz" lIns="91440" tIns="45720" rIns="91440" bIns="45720" rtlCol="0" anchor="b"/>
          <a:lstStyle>
            <a:lvl1pPr algn="r" eaLnBrk="1" fontAlgn="auto" hangingPunct="1">
              <a:spcBef>
                <a:spcPts val="0"/>
              </a:spcBef>
              <a:spcAft>
                <a:spcPts val="0"/>
              </a:spcAft>
              <a:defRPr kumimoji="1" sz="1200" smtClean="0">
                <a:latin typeface="+mn-lt"/>
              </a:defRPr>
            </a:lvl1pPr>
          </a:lstStyle>
          <a:p>
            <a:pPr>
              <a:defRPr/>
            </a:pPr>
            <a:fld id="{CC8D948A-DAEB-41F9-BDDD-85531503F62F}"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mn-lt"/>
        <a:ea typeface="+mn-ea"/>
        <a:cs typeface="+mn-cs"/>
      </a:defRPr>
    </a:lvl1pPr>
    <a:lvl2pPr marL="457200" algn="l" rtl="0" fontAlgn="base">
      <a:spcBef>
        <a:spcPct val="30000"/>
      </a:spcBef>
      <a:spcAft>
        <a:spcPct val="0"/>
      </a:spcAft>
      <a:defRPr kumimoji="1" sz="1200" kern="1200">
        <a:solidFill>
          <a:schemeClr val="tx1"/>
        </a:solidFill>
        <a:latin typeface="+mn-lt"/>
        <a:ea typeface="+mn-ea"/>
        <a:cs typeface="+mn-cs"/>
      </a:defRPr>
    </a:lvl2pPr>
    <a:lvl3pPr marL="914400" algn="l" rtl="0" fontAlgn="base">
      <a:spcBef>
        <a:spcPct val="30000"/>
      </a:spcBef>
      <a:spcAft>
        <a:spcPct val="0"/>
      </a:spcAft>
      <a:defRPr kumimoji="1" sz="1200" kern="1200">
        <a:solidFill>
          <a:schemeClr val="tx1"/>
        </a:solidFill>
        <a:latin typeface="+mn-lt"/>
        <a:ea typeface="+mn-ea"/>
        <a:cs typeface="+mn-cs"/>
      </a:defRPr>
    </a:lvl3pPr>
    <a:lvl4pPr marL="1371600" algn="l" rtl="0" fontAlgn="base">
      <a:spcBef>
        <a:spcPct val="30000"/>
      </a:spcBef>
      <a:spcAft>
        <a:spcPct val="0"/>
      </a:spcAft>
      <a:defRPr kumimoji="1" sz="1200" kern="1200">
        <a:solidFill>
          <a:schemeClr val="tx1"/>
        </a:solidFill>
        <a:latin typeface="+mn-lt"/>
        <a:ea typeface="+mn-ea"/>
        <a:cs typeface="+mn-cs"/>
      </a:defRPr>
    </a:lvl4pPr>
    <a:lvl5pPr marL="1828800" algn="l" rtl="0" fontAlgn="base">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pPr>
              <a:defRPr/>
            </a:pPr>
            <a:fld id="{CC8D948A-DAEB-41F9-BDDD-85531503F62F}" type="slidenum">
              <a:rPr lang="ja-JP" altLang="en-US" smtClean="0"/>
              <a:pPr>
                <a:defRPr/>
              </a:pPr>
              <a:t>1</a:t>
            </a:fld>
            <a:endParaRPr lang="ja-JP" altLang="en-US"/>
          </a:p>
        </p:txBody>
      </p:sp>
    </p:spTree>
    <p:extLst>
      <p:ext uri="{BB962C8B-B14F-4D97-AF65-F5344CB8AC3E}">
        <p14:creationId xmlns:p14="http://schemas.microsoft.com/office/powerpoint/2010/main" val="32647285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a:extLst>
              <a:ext uri="{FF2B5EF4-FFF2-40B4-BE49-F238E27FC236}">
                <a16:creationId xmlns:a16="http://schemas.microsoft.com/office/drawing/2014/main" id="{1F52843D-0820-4D44-B34A-9866B9BAAA86}"/>
              </a:ext>
            </a:extLst>
          </p:cNvPr>
          <p:cNvSpPr>
            <a:spLocks noGrp="1"/>
          </p:cNvSpPr>
          <p:nvPr>
            <p:ph type="dt" sz="half" idx="10"/>
          </p:nvPr>
        </p:nvSpPr>
        <p:spPr/>
        <p:txBody>
          <a:bodyPr/>
          <a:lstStyle>
            <a:lvl1pPr>
              <a:defRPr/>
            </a:lvl1pPr>
          </a:lstStyle>
          <a:p>
            <a:pPr>
              <a:defRPr/>
            </a:pPr>
            <a:fld id="{19BD7937-2FF2-4C4F-866B-77B1744C3900}" type="datetime1">
              <a:rPr lang="ja-JP" altLang="en-US"/>
              <a:pPr>
                <a:defRPr/>
              </a:pPr>
              <a:t>2022/5/23</a:t>
            </a:fld>
            <a:endParaRPr lang="ja-JP" altLang="en-US"/>
          </a:p>
        </p:txBody>
      </p:sp>
      <p:sp>
        <p:nvSpPr>
          <p:cNvPr id="5" name="Footer Placeholder 4">
            <a:extLst>
              <a:ext uri="{FF2B5EF4-FFF2-40B4-BE49-F238E27FC236}">
                <a16:creationId xmlns:a16="http://schemas.microsoft.com/office/drawing/2014/main" id="{837F3C99-D48B-4675-B2CC-65086BE3BE76}"/>
              </a:ext>
            </a:extLst>
          </p:cNvPr>
          <p:cNvSpPr>
            <a:spLocks noGrp="1"/>
          </p:cNvSpPr>
          <p:nvPr>
            <p:ph type="ftr" sz="quarter" idx="11"/>
          </p:nvPr>
        </p:nvSpPr>
        <p:spPr/>
        <p:txBody>
          <a:bodyPr/>
          <a:lstStyle>
            <a:lvl1pPr>
              <a:defRPr/>
            </a:lvl1pPr>
          </a:lstStyle>
          <a:p>
            <a:pPr>
              <a:defRPr/>
            </a:pPr>
            <a:endParaRPr lang="ja-JP" altLang="en-US"/>
          </a:p>
        </p:txBody>
      </p:sp>
      <p:sp>
        <p:nvSpPr>
          <p:cNvPr id="6" name="Slide Number Placeholder 5">
            <a:extLst>
              <a:ext uri="{FF2B5EF4-FFF2-40B4-BE49-F238E27FC236}">
                <a16:creationId xmlns:a16="http://schemas.microsoft.com/office/drawing/2014/main" id="{24ACB34D-729E-41EA-8E37-C50EC90E072D}"/>
              </a:ext>
            </a:extLst>
          </p:cNvPr>
          <p:cNvSpPr>
            <a:spLocks noGrp="1"/>
          </p:cNvSpPr>
          <p:nvPr>
            <p:ph type="sldNum" sz="quarter" idx="12"/>
          </p:nvPr>
        </p:nvSpPr>
        <p:spPr/>
        <p:txBody>
          <a:bodyPr/>
          <a:lstStyle>
            <a:lvl1pPr>
              <a:defRPr/>
            </a:lvl1pPr>
          </a:lstStyle>
          <a:p>
            <a:pPr>
              <a:defRPr/>
            </a:pPr>
            <a:fld id="{CE75DD66-A2E9-469A-913F-9098062BF160}" type="slidenum">
              <a:rPr lang="ja-JP" altLang="en-US"/>
              <a:pPr>
                <a:defRPr/>
              </a:pPr>
              <a:t>‹#›</a:t>
            </a:fld>
            <a:endParaRPr lang="ja-JP" altLang="en-US"/>
          </a:p>
        </p:txBody>
      </p:sp>
    </p:spTree>
    <p:extLst>
      <p:ext uri="{BB962C8B-B14F-4D97-AF65-F5344CB8AC3E}">
        <p14:creationId xmlns:p14="http://schemas.microsoft.com/office/powerpoint/2010/main" val="32248161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a:extLst>
              <a:ext uri="{FF2B5EF4-FFF2-40B4-BE49-F238E27FC236}">
                <a16:creationId xmlns:a16="http://schemas.microsoft.com/office/drawing/2014/main" id="{C44BC04F-2B14-464E-9ACD-121A6957CC72}"/>
              </a:ext>
            </a:extLst>
          </p:cNvPr>
          <p:cNvSpPr>
            <a:spLocks noGrp="1"/>
          </p:cNvSpPr>
          <p:nvPr>
            <p:ph type="dt" sz="half" idx="10"/>
          </p:nvPr>
        </p:nvSpPr>
        <p:spPr/>
        <p:txBody>
          <a:bodyPr/>
          <a:lstStyle>
            <a:lvl1pPr>
              <a:defRPr/>
            </a:lvl1pPr>
          </a:lstStyle>
          <a:p>
            <a:pPr>
              <a:defRPr/>
            </a:pPr>
            <a:fld id="{E3358727-5FCC-4C06-A04E-941807B86DDA}" type="datetime1">
              <a:rPr lang="ja-JP" altLang="en-US"/>
              <a:pPr>
                <a:defRPr/>
              </a:pPr>
              <a:t>2022/5/23</a:t>
            </a:fld>
            <a:endParaRPr lang="ja-JP" altLang="en-US"/>
          </a:p>
        </p:txBody>
      </p:sp>
      <p:sp>
        <p:nvSpPr>
          <p:cNvPr id="5" name="Footer Placeholder 4">
            <a:extLst>
              <a:ext uri="{FF2B5EF4-FFF2-40B4-BE49-F238E27FC236}">
                <a16:creationId xmlns:a16="http://schemas.microsoft.com/office/drawing/2014/main" id="{C24F3532-2F76-49BB-A963-974779844048}"/>
              </a:ext>
            </a:extLst>
          </p:cNvPr>
          <p:cNvSpPr>
            <a:spLocks noGrp="1"/>
          </p:cNvSpPr>
          <p:nvPr>
            <p:ph type="ftr" sz="quarter" idx="11"/>
          </p:nvPr>
        </p:nvSpPr>
        <p:spPr/>
        <p:txBody>
          <a:bodyPr/>
          <a:lstStyle>
            <a:lvl1pPr>
              <a:defRPr/>
            </a:lvl1pPr>
          </a:lstStyle>
          <a:p>
            <a:pPr>
              <a:defRPr/>
            </a:pPr>
            <a:endParaRPr lang="ja-JP" altLang="en-US"/>
          </a:p>
        </p:txBody>
      </p:sp>
      <p:sp>
        <p:nvSpPr>
          <p:cNvPr id="6" name="Slide Number Placeholder 5">
            <a:extLst>
              <a:ext uri="{FF2B5EF4-FFF2-40B4-BE49-F238E27FC236}">
                <a16:creationId xmlns:a16="http://schemas.microsoft.com/office/drawing/2014/main" id="{837EFEF6-2E9A-4C58-BA4E-15870747770C}"/>
              </a:ext>
            </a:extLst>
          </p:cNvPr>
          <p:cNvSpPr>
            <a:spLocks noGrp="1"/>
          </p:cNvSpPr>
          <p:nvPr>
            <p:ph type="sldNum" sz="quarter" idx="12"/>
          </p:nvPr>
        </p:nvSpPr>
        <p:spPr/>
        <p:txBody>
          <a:bodyPr/>
          <a:lstStyle>
            <a:lvl1pPr>
              <a:defRPr/>
            </a:lvl1pPr>
          </a:lstStyle>
          <a:p>
            <a:pPr>
              <a:defRPr/>
            </a:pPr>
            <a:fld id="{0BAEA98F-D2AD-4BC9-8F1E-BA83EC72C960}" type="slidenum">
              <a:rPr lang="ja-JP" altLang="en-US"/>
              <a:pPr>
                <a:defRPr/>
              </a:pPr>
              <a:t>‹#›</a:t>
            </a:fld>
            <a:endParaRPr lang="ja-JP" altLang="en-US"/>
          </a:p>
        </p:txBody>
      </p:sp>
    </p:spTree>
    <p:extLst>
      <p:ext uri="{BB962C8B-B14F-4D97-AF65-F5344CB8AC3E}">
        <p14:creationId xmlns:p14="http://schemas.microsoft.com/office/powerpoint/2010/main" val="28397693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a:extLst>
              <a:ext uri="{FF2B5EF4-FFF2-40B4-BE49-F238E27FC236}">
                <a16:creationId xmlns:a16="http://schemas.microsoft.com/office/drawing/2014/main" id="{1CCA1F57-5FC3-4B14-93E6-8D0E8806A91E}"/>
              </a:ext>
            </a:extLst>
          </p:cNvPr>
          <p:cNvSpPr>
            <a:spLocks noGrp="1"/>
          </p:cNvSpPr>
          <p:nvPr>
            <p:ph type="dt" sz="half" idx="10"/>
          </p:nvPr>
        </p:nvSpPr>
        <p:spPr/>
        <p:txBody>
          <a:bodyPr/>
          <a:lstStyle>
            <a:lvl1pPr>
              <a:defRPr/>
            </a:lvl1pPr>
          </a:lstStyle>
          <a:p>
            <a:pPr>
              <a:defRPr/>
            </a:pPr>
            <a:fld id="{CA490683-A305-4639-ADCA-94F359F7C9A1}" type="datetime1">
              <a:rPr lang="ja-JP" altLang="en-US"/>
              <a:pPr>
                <a:defRPr/>
              </a:pPr>
              <a:t>2022/5/23</a:t>
            </a:fld>
            <a:endParaRPr lang="ja-JP" altLang="en-US"/>
          </a:p>
        </p:txBody>
      </p:sp>
      <p:sp>
        <p:nvSpPr>
          <p:cNvPr id="5" name="Footer Placeholder 4">
            <a:extLst>
              <a:ext uri="{FF2B5EF4-FFF2-40B4-BE49-F238E27FC236}">
                <a16:creationId xmlns:a16="http://schemas.microsoft.com/office/drawing/2014/main" id="{EA4C41A6-C398-4396-958B-81F23206EEB6}"/>
              </a:ext>
            </a:extLst>
          </p:cNvPr>
          <p:cNvSpPr>
            <a:spLocks noGrp="1"/>
          </p:cNvSpPr>
          <p:nvPr>
            <p:ph type="ftr" sz="quarter" idx="11"/>
          </p:nvPr>
        </p:nvSpPr>
        <p:spPr/>
        <p:txBody>
          <a:bodyPr/>
          <a:lstStyle>
            <a:lvl1pPr>
              <a:defRPr/>
            </a:lvl1pPr>
          </a:lstStyle>
          <a:p>
            <a:pPr>
              <a:defRPr/>
            </a:pPr>
            <a:endParaRPr lang="ja-JP" altLang="en-US"/>
          </a:p>
        </p:txBody>
      </p:sp>
      <p:sp>
        <p:nvSpPr>
          <p:cNvPr id="6" name="Slide Number Placeholder 5">
            <a:extLst>
              <a:ext uri="{FF2B5EF4-FFF2-40B4-BE49-F238E27FC236}">
                <a16:creationId xmlns:a16="http://schemas.microsoft.com/office/drawing/2014/main" id="{5D19675F-DBB2-47AE-BF37-ABF6DE7210FD}"/>
              </a:ext>
            </a:extLst>
          </p:cNvPr>
          <p:cNvSpPr>
            <a:spLocks noGrp="1"/>
          </p:cNvSpPr>
          <p:nvPr>
            <p:ph type="sldNum" sz="quarter" idx="12"/>
          </p:nvPr>
        </p:nvSpPr>
        <p:spPr/>
        <p:txBody>
          <a:bodyPr/>
          <a:lstStyle>
            <a:lvl1pPr>
              <a:defRPr/>
            </a:lvl1pPr>
          </a:lstStyle>
          <a:p>
            <a:pPr>
              <a:defRPr/>
            </a:pPr>
            <a:fld id="{364951E7-69C5-4315-A24F-5C0EA2B5C71B}" type="slidenum">
              <a:rPr lang="ja-JP" altLang="en-US"/>
              <a:pPr>
                <a:defRPr/>
              </a:pPr>
              <a:t>‹#›</a:t>
            </a:fld>
            <a:endParaRPr lang="ja-JP" altLang="en-US"/>
          </a:p>
        </p:txBody>
      </p:sp>
    </p:spTree>
    <p:extLst>
      <p:ext uri="{BB962C8B-B14F-4D97-AF65-F5344CB8AC3E}">
        <p14:creationId xmlns:p14="http://schemas.microsoft.com/office/powerpoint/2010/main" val="6443944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8543925" cy="562062"/>
          </a:xfrm>
        </p:spPr>
        <p:txBody>
          <a:bodyPr>
            <a:noAutofit/>
          </a:bodyPr>
          <a:lstStyle>
            <a:lvl1pPr>
              <a:defRPr sz="3200">
                <a:latin typeface="HGP創英角ｺﾞｼｯｸUB" panose="020B0900000000000000" pitchFamily="50" charset="-128"/>
                <a:ea typeface="HGP創英角ｺﾞｼｯｸUB" panose="020B0900000000000000" pitchFamily="50" charset="-128"/>
              </a:defRPr>
            </a:lvl1p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3">
            <a:extLst>
              <a:ext uri="{FF2B5EF4-FFF2-40B4-BE49-F238E27FC236}">
                <a16:creationId xmlns:a16="http://schemas.microsoft.com/office/drawing/2014/main" id="{C23EDA41-B5CB-482A-A194-AF2742370281}"/>
              </a:ext>
            </a:extLst>
          </p:cNvPr>
          <p:cNvSpPr>
            <a:spLocks noGrp="1"/>
          </p:cNvSpPr>
          <p:nvPr>
            <p:ph type="dt" sz="half" idx="10"/>
          </p:nvPr>
        </p:nvSpPr>
        <p:spPr/>
        <p:txBody>
          <a:bodyPr/>
          <a:lstStyle>
            <a:lvl1pPr>
              <a:defRPr/>
            </a:lvl1pPr>
          </a:lstStyle>
          <a:p>
            <a:pPr>
              <a:defRPr/>
            </a:pPr>
            <a:fld id="{B7872217-5FA7-4A06-8BD3-7EC2450C5993}" type="datetime1">
              <a:rPr lang="ja-JP" altLang="en-US"/>
              <a:pPr>
                <a:defRPr/>
              </a:pPr>
              <a:t>2022/5/23</a:t>
            </a:fld>
            <a:endParaRPr lang="ja-JP" altLang="en-US"/>
          </a:p>
        </p:txBody>
      </p:sp>
      <p:sp>
        <p:nvSpPr>
          <p:cNvPr id="6" name="Footer Placeholder 4">
            <a:extLst>
              <a:ext uri="{FF2B5EF4-FFF2-40B4-BE49-F238E27FC236}">
                <a16:creationId xmlns:a16="http://schemas.microsoft.com/office/drawing/2014/main" id="{2F3F79DE-75D8-4920-AC4F-12CAF75788B2}"/>
              </a:ext>
            </a:extLst>
          </p:cNvPr>
          <p:cNvSpPr>
            <a:spLocks noGrp="1"/>
          </p:cNvSpPr>
          <p:nvPr>
            <p:ph type="ftr" sz="quarter" idx="11"/>
          </p:nvPr>
        </p:nvSpPr>
        <p:spPr/>
        <p:txBody>
          <a:bodyPr/>
          <a:lstStyle>
            <a:lvl1pPr>
              <a:defRPr/>
            </a:lvl1pPr>
          </a:lstStyle>
          <a:p>
            <a:pPr>
              <a:defRPr/>
            </a:pPr>
            <a:endParaRPr lang="ja-JP" altLang="en-US"/>
          </a:p>
        </p:txBody>
      </p:sp>
      <p:sp>
        <p:nvSpPr>
          <p:cNvPr id="7" name="Slide Number Placeholder 5">
            <a:extLst>
              <a:ext uri="{FF2B5EF4-FFF2-40B4-BE49-F238E27FC236}">
                <a16:creationId xmlns:a16="http://schemas.microsoft.com/office/drawing/2014/main" id="{CC961589-47CF-42F7-A51A-E09E52B82084}"/>
              </a:ext>
            </a:extLst>
          </p:cNvPr>
          <p:cNvSpPr>
            <a:spLocks noGrp="1"/>
          </p:cNvSpPr>
          <p:nvPr>
            <p:ph type="sldNum" sz="quarter" idx="12"/>
          </p:nvPr>
        </p:nvSpPr>
        <p:spPr/>
        <p:txBody>
          <a:bodyPr/>
          <a:lstStyle>
            <a:lvl1pPr>
              <a:defRPr>
                <a:solidFill>
                  <a:schemeClr val="tx1"/>
                </a:solidFill>
              </a:defRPr>
            </a:lvl1pPr>
          </a:lstStyle>
          <a:p>
            <a:pPr>
              <a:defRPr/>
            </a:pPr>
            <a:fld id="{96BA3565-E867-44AF-9D39-29D41BFB608A}" type="slidenum">
              <a:rPr lang="ja-JP" altLang="en-US" smtClean="0"/>
              <a:pPr>
                <a:defRPr/>
              </a:pPr>
              <a:t>‹#›</a:t>
            </a:fld>
            <a:endParaRPr lang="ja-JP" altLang="en-US"/>
          </a:p>
        </p:txBody>
      </p:sp>
    </p:spTree>
    <p:extLst>
      <p:ext uri="{BB962C8B-B14F-4D97-AF65-F5344CB8AC3E}">
        <p14:creationId xmlns:p14="http://schemas.microsoft.com/office/powerpoint/2010/main" val="36294363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a:extLst>
              <a:ext uri="{FF2B5EF4-FFF2-40B4-BE49-F238E27FC236}">
                <a16:creationId xmlns:a16="http://schemas.microsoft.com/office/drawing/2014/main" id="{4D3A0371-84DD-41C5-AE36-D59B4D360022}"/>
              </a:ext>
            </a:extLst>
          </p:cNvPr>
          <p:cNvSpPr>
            <a:spLocks noGrp="1"/>
          </p:cNvSpPr>
          <p:nvPr>
            <p:ph type="dt" sz="half" idx="10"/>
          </p:nvPr>
        </p:nvSpPr>
        <p:spPr/>
        <p:txBody>
          <a:bodyPr/>
          <a:lstStyle>
            <a:lvl1pPr>
              <a:defRPr/>
            </a:lvl1pPr>
          </a:lstStyle>
          <a:p>
            <a:pPr>
              <a:defRPr/>
            </a:pPr>
            <a:fld id="{C02066EC-4347-46D5-AF72-CB367F83232E}" type="datetime1">
              <a:rPr lang="ja-JP" altLang="en-US"/>
              <a:pPr>
                <a:defRPr/>
              </a:pPr>
              <a:t>2022/5/23</a:t>
            </a:fld>
            <a:endParaRPr lang="ja-JP" altLang="en-US"/>
          </a:p>
        </p:txBody>
      </p:sp>
      <p:sp>
        <p:nvSpPr>
          <p:cNvPr id="5" name="Footer Placeholder 4">
            <a:extLst>
              <a:ext uri="{FF2B5EF4-FFF2-40B4-BE49-F238E27FC236}">
                <a16:creationId xmlns:a16="http://schemas.microsoft.com/office/drawing/2014/main" id="{804A12CB-225D-43BD-8B81-38C90E140B2C}"/>
              </a:ext>
            </a:extLst>
          </p:cNvPr>
          <p:cNvSpPr>
            <a:spLocks noGrp="1"/>
          </p:cNvSpPr>
          <p:nvPr>
            <p:ph type="ftr" sz="quarter" idx="11"/>
          </p:nvPr>
        </p:nvSpPr>
        <p:spPr/>
        <p:txBody>
          <a:bodyPr/>
          <a:lstStyle>
            <a:lvl1pPr>
              <a:defRPr/>
            </a:lvl1pPr>
          </a:lstStyle>
          <a:p>
            <a:pPr>
              <a:defRPr/>
            </a:pPr>
            <a:endParaRPr lang="ja-JP" altLang="en-US"/>
          </a:p>
        </p:txBody>
      </p:sp>
      <p:sp>
        <p:nvSpPr>
          <p:cNvPr id="6" name="Slide Number Placeholder 5">
            <a:extLst>
              <a:ext uri="{FF2B5EF4-FFF2-40B4-BE49-F238E27FC236}">
                <a16:creationId xmlns:a16="http://schemas.microsoft.com/office/drawing/2014/main" id="{C1EDADB5-03ED-43B0-924F-8D72F9BD6F3B}"/>
              </a:ext>
            </a:extLst>
          </p:cNvPr>
          <p:cNvSpPr>
            <a:spLocks noGrp="1"/>
          </p:cNvSpPr>
          <p:nvPr>
            <p:ph type="sldNum" sz="quarter" idx="12"/>
          </p:nvPr>
        </p:nvSpPr>
        <p:spPr/>
        <p:txBody>
          <a:bodyPr/>
          <a:lstStyle>
            <a:lvl1pPr>
              <a:defRPr/>
            </a:lvl1pPr>
          </a:lstStyle>
          <a:p>
            <a:pPr>
              <a:defRPr/>
            </a:pPr>
            <a:fld id="{43827D1B-4071-49ED-9174-7D4458CCC666}" type="slidenum">
              <a:rPr lang="ja-JP" altLang="en-US"/>
              <a:pPr>
                <a:defRPr/>
              </a:pPr>
              <a:t>‹#›</a:t>
            </a:fld>
            <a:endParaRPr lang="ja-JP" altLang="en-US"/>
          </a:p>
        </p:txBody>
      </p:sp>
    </p:spTree>
    <p:extLst>
      <p:ext uri="{BB962C8B-B14F-4D97-AF65-F5344CB8AC3E}">
        <p14:creationId xmlns:p14="http://schemas.microsoft.com/office/powerpoint/2010/main" val="11394865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3">
            <a:extLst>
              <a:ext uri="{FF2B5EF4-FFF2-40B4-BE49-F238E27FC236}">
                <a16:creationId xmlns:a16="http://schemas.microsoft.com/office/drawing/2014/main" id="{DB845D33-BFA1-438A-BD1E-07344CAD57D5}"/>
              </a:ext>
            </a:extLst>
          </p:cNvPr>
          <p:cNvSpPr>
            <a:spLocks noGrp="1"/>
          </p:cNvSpPr>
          <p:nvPr>
            <p:ph type="dt" sz="half" idx="10"/>
          </p:nvPr>
        </p:nvSpPr>
        <p:spPr/>
        <p:txBody>
          <a:bodyPr/>
          <a:lstStyle>
            <a:lvl1pPr>
              <a:defRPr/>
            </a:lvl1pPr>
          </a:lstStyle>
          <a:p>
            <a:pPr>
              <a:defRPr/>
            </a:pPr>
            <a:fld id="{131A9054-F755-498E-80BD-A58C4BAFAE34}" type="datetime1">
              <a:rPr lang="ja-JP" altLang="en-US"/>
              <a:pPr>
                <a:defRPr/>
              </a:pPr>
              <a:t>2022/5/23</a:t>
            </a:fld>
            <a:endParaRPr lang="ja-JP" altLang="en-US"/>
          </a:p>
        </p:txBody>
      </p:sp>
      <p:sp>
        <p:nvSpPr>
          <p:cNvPr id="6" name="Footer Placeholder 4">
            <a:extLst>
              <a:ext uri="{FF2B5EF4-FFF2-40B4-BE49-F238E27FC236}">
                <a16:creationId xmlns:a16="http://schemas.microsoft.com/office/drawing/2014/main" id="{37D1B6A4-4723-4C2C-88DE-86A5E84039C2}"/>
              </a:ext>
            </a:extLst>
          </p:cNvPr>
          <p:cNvSpPr>
            <a:spLocks noGrp="1"/>
          </p:cNvSpPr>
          <p:nvPr>
            <p:ph type="ftr" sz="quarter" idx="11"/>
          </p:nvPr>
        </p:nvSpPr>
        <p:spPr/>
        <p:txBody>
          <a:bodyPr/>
          <a:lstStyle>
            <a:lvl1pPr>
              <a:defRPr/>
            </a:lvl1pPr>
          </a:lstStyle>
          <a:p>
            <a:pPr>
              <a:defRPr/>
            </a:pPr>
            <a:endParaRPr lang="ja-JP" altLang="en-US"/>
          </a:p>
        </p:txBody>
      </p:sp>
      <p:sp>
        <p:nvSpPr>
          <p:cNvPr id="7" name="Slide Number Placeholder 5">
            <a:extLst>
              <a:ext uri="{FF2B5EF4-FFF2-40B4-BE49-F238E27FC236}">
                <a16:creationId xmlns:a16="http://schemas.microsoft.com/office/drawing/2014/main" id="{44190EE8-BE23-457D-881D-A1F323660A29}"/>
              </a:ext>
            </a:extLst>
          </p:cNvPr>
          <p:cNvSpPr>
            <a:spLocks noGrp="1"/>
          </p:cNvSpPr>
          <p:nvPr>
            <p:ph type="sldNum" sz="quarter" idx="12"/>
          </p:nvPr>
        </p:nvSpPr>
        <p:spPr/>
        <p:txBody>
          <a:bodyPr/>
          <a:lstStyle>
            <a:lvl1pPr>
              <a:defRPr/>
            </a:lvl1pPr>
          </a:lstStyle>
          <a:p>
            <a:pPr>
              <a:defRPr/>
            </a:pPr>
            <a:fld id="{08539FC1-4ECE-443B-A478-8FEAAC8C7FB1}" type="slidenum">
              <a:rPr lang="ja-JP" altLang="en-US"/>
              <a:pPr>
                <a:defRPr/>
              </a:pPr>
              <a:t>‹#›</a:t>
            </a:fld>
            <a:endParaRPr lang="ja-JP" altLang="en-US"/>
          </a:p>
        </p:txBody>
      </p:sp>
    </p:spTree>
    <p:extLst>
      <p:ext uri="{BB962C8B-B14F-4D97-AF65-F5344CB8AC3E}">
        <p14:creationId xmlns:p14="http://schemas.microsoft.com/office/powerpoint/2010/main" val="18735078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3">
            <a:extLst>
              <a:ext uri="{FF2B5EF4-FFF2-40B4-BE49-F238E27FC236}">
                <a16:creationId xmlns:a16="http://schemas.microsoft.com/office/drawing/2014/main" id="{88969CA4-7507-4FD1-A1D7-97E5A7D76676}"/>
              </a:ext>
            </a:extLst>
          </p:cNvPr>
          <p:cNvSpPr>
            <a:spLocks noGrp="1"/>
          </p:cNvSpPr>
          <p:nvPr>
            <p:ph type="dt" sz="half" idx="10"/>
          </p:nvPr>
        </p:nvSpPr>
        <p:spPr/>
        <p:txBody>
          <a:bodyPr/>
          <a:lstStyle>
            <a:lvl1pPr>
              <a:defRPr/>
            </a:lvl1pPr>
          </a:lstStyle>
          <a:p>
            <a:pPr>
              <a:defRPr/>
            </a:pPr>
            <a:fld id="{6BC757F1-30FA-4EFA-9B76-C81A64405475}" type="datetime1">
              <a:rPr lang="ja-JP" altLang="en-US"/>
              <a:pPr>
                <a:defRPr/>
              </a:pPr>
              <a:t>2022/5/23</a:t>
            </a:fld>
            <a:endParaRPr lang="ja-JP" altLang="en-US"/>
          </a:p>
        </p:txBody>
      </p:sp>
      <p:sp>
        <p:nvSpPr>
          <p:cNvPr id="8" name="Footer Placeholder 4">
            <a:extLst>
              <a:ext uri="{FF2B5EF4-FFF2-40B4-BE49-F238E27FC236}">
                <a16:creationId xmlns:a16="http://schemas.microsoft.com/office/drawing/2014/main" id="{E0573524-5138-4618-814E-A14707DB75FA}"/>
              </a:ext>
            </a:extLst>
          </p:cNvPr>
          <p:cNvSpPr>
            <a:spLocks noGrp="1"/>
          </p:cNvSpPr>
          <p:nvPr>
            <p:ph type="ftr" sz="quarter" idx="11"/>
          </p:nvPr>
        </p:nvSpPr>
        <p:spPr/>
        <p:txBody>
          <a:bodyPr/>
          <a:lstStyle>
            <a:lvl1pPr>
              <a:defRPr/>
            </a:lvl1pPr>
          </a:lstStyle>
          <a:p>
            <a:pPr>
              <a:defRPr/>
            </a:pPr>
            <a:endParaRPr lang="ja-JP" altLang="en-US"/>
          </a:p>
        </p:txBody>
      </p:sp>
      <p:sp>
        <p:nvSpPr>
          <p:cNvPr id="9" name="Slide Number Placeholder 5">
            <a:extLst>
              <a:ext uri="{FF2B5EF4-FFF2-40B4-BE49-F238E27FC236}">
                <a16:creationId xmlns:a16="http://schemas.microsoft.com/office/drawing/2014/main" id="{38828E3E-0BF5-4C3D-8150-58540790DB08}"/>
              </a:ext>
            </a:extLst>
          </p:cNvPr>
          <p:cNvSpPr>
            <a:spLocks noGrp="1"/>
          </p:cNvSpPr>
          <p:nvPr>
            <p:ph type="sldNum" sz="quarter" idx="12"/>
          </p:nvPr>
        </p:nvSpPr>
        <p:spPr/>
        <p:txBody>
          <a:bodyPr/>
          <a:lstStyle>
            <a:lvl1pPr>
              <a:defRPr/>
            </a:lvl1pPr>
          </a:lstStyle>
          <a:p>
            <a:pPr>
              <a:defRPr/>
            </a:pPr>
            <a:fld id="{A48F5918-1523-4752-95B5-C05234FB1132}" type="slidenum">
              <a:rPr lang="ja-JP" altLang="en-US"/>
              <a:pPr>
                <a:defRPr/>
              </a:pPr>
              <a:t>‹#›</a:t>
            </a:fld>
            <a:endParaRPr lang="ja-JP" altLang="en-US"/>
          </a:p>
        </p:txBody>
      </p:sp>
    </p:spTree>
    <p:extLst>
      <p:ext uri="{BB962C8B-B14F-4D97-AF65-F5344CB8AC3E}">
        <p14:creationId xmlns:p14="http://schemas.microsoft.com/office/powerpoint/2010/main" val="15301566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3">
            <a:extLst>
              <a:ext uri="{FF2B5EF4-FFF2-40B4-BE49-F238E27FC236}">
                <a16:creationId xmlns:a16="http://schemas.microsoft.com/office/drawing/2014/main" id="{F83E6F9D-F388-4D3B-A0FF-C273B27C2E56}"/>
              </a:ext>
            </a:extLst>
          </p:cNvPr>
          <p:cNvSpPr>
            <a:spLocks noGrp="1"/>
          </p:cNvSpPr>
          <p:nvPr>
            <p:ph type="dt" sz="half" idx="10"/>
          </p:nvPr>
        </p:nvSpPr>
        <p:spPr/>
        <p:txBody>
          <a:bodyPr/>
          <a:lstStyle>
            <a:lvl1pPr>
              <a:defRPr/>
            </a:lvl1pPr>
          </a:lstStyle>
          <a:p>
            <a:pPr>
              <a:defRPr/>
            </a:pPr>
            <a:fld id="{B00A05E3-2CED-4875-8727-C14B4E5B897E}" type="datetime1">
              <a:rPr lang="ja-JP" altLang="en-US"/>
              <a:pPr>
                <a:defRPr/>
              </a:pPr>
              <a:t>2022/5/23</a:t>
            </a:fld>
            <a:endParaRPr lang="ja-JP" altLang="en-US"/>
          </a:p>
        </p:txBody>
      </p:sp>
      <p:sp>
        <p:nvSpPr>
          <p:cNvPr id="4" name="Footer Placeholder 4">
            <a:extLst>
              <a:ext uri="{FF2B5EF4-FFF2-40B4-BE49-F238E27FC236}">
                <a16:creationId xmlns:a16="http://schemas.microsoft.com/office/drawing/2014/main" id="{BA6FE394-5740-4FAC-829A-B39D0FC8D241}"/>
              </a:ext>
            </a:extLst>
          </p:cNvPr>
          <p:cNvSpPr>
            <a:spLocks noGrp="1"/>
          </p:cNvSpPr>
          <p:nvPr>
            <p:ph type="ftr" sz="quarter" idx="11"/>
          </p:nvPr>
        </p:nvSpPr>
        <p:spPr/>
        <p:txBody>
          <a:bodyPr/>
          <a:lstStyle>
            <a:lvl1pPr>
              <a:defRPr/>
            </a:lvl1pPr>
          </a:lstStyle>
          <a:p>
            <a:pPr>
              <a:defRPr/>
            </a:pPr>
            <a:endParaRPr lang="ja-JP" altLang="en-US"/>
          </a:p>
        </p:txBody>
      </p:sp>
      <p:sp>
        <p:nvSpPr>
          <p:cNvPr id="5" name="Slide Number Placeholder 5">
            <a:extLst>
              <a:ext uri="{FF2B5EF4-FFF2-40B4-BE49-F238E27FC236}">
                <a16:creationId xmlns:a16="http://schemas.microsoft.com/office/drawing/2014/main" id="{421698B5-9230-4015-8778-B48C7BD4E831}"/>
              </a:ext>
            </a:extLst>
          </p:cNvPr>
          <p:cNvSpPr>
            <a:spLocks noGrp="1"/>
          </p:cNvSpPr>
          <p:nvPr>
            <p:ph type="sldNum" sz="quarter" idx="12"/>
          </p:nvPr>
        </p:nvSpPr>
        <p:spPr/>
        <p:txBody>
          <a:bodyPr/>
          <a:lstStyle>
            <a:lvl1pPr>
              <a:defRPr/>
            </a:lvl1pPr>
          </a:lstStyle>
          <a:p>
            <a:pPr>
              <a:defRPr/>
            </a:pPr>
            <a:fld id="{50DD6609-8A36-4FD8-A408-FB06E5A6350F}" type="slidenum">
              <a:rPr lang="ja-JP" altLang="en-US"/>
              <a:pPr>
                <a:defRPr/>
              </a:pPr>
              <a:t>‹#›</a:t>
            </a:fld>
            <a:endParaRPr lang="ja-JP" altLang="en-US"/>
          </a:p>
        </p:txBody>
      </p:sp>
    </p:spTree>
    <p:extLst>
      <p:ext uri="{BB962C8B-B14F-4D97-AF65-F5344CB8AC3E}">
        <p14:creationId xmlns:p14="http://schemas.microsoft.com/office/powerpoint/2010/main" val="16149140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CF4E061B-08FC-4EF7-B794-BC29342527CA}"/>
              </a:ext>
            </a:extLst>
          </p:cNvPr>
          <p:cNvSpPr>
            <a:spLocks noGrp="1"/>
          </p:cNvSpPr>
          <p:nvPr>
            <p:ph type="dt" sz="half" idx="10"/>
          </p:nvPr>
        </p:nvSpPr>
        <p:spPr/>
        <p:txBody>
          <a:bodyPr/>
          <a:lstStyle>
            <a:lvl1pPr>
              <a:defRPr/>
            </a:lvl1pPr>
          </a:lstStyle>
          <a:p>
            <a:pPr>
              <a:defRPr/>
            </a:pPr>
            <a:fld id="{429B164F-235C-4C65-A467-518508F184ED}" type="datetime1">
              <a:rPr lang="ja-JP" altLang="en-US"/>
              <a:pPr>
                <a:defRPr/>
              </a:pPr>
              <a:t>2022/5/23</a:t>
            </a:fld>
            <a:endParaRPr lang="ja-JP" altLang="en-US"/>
          </a:p>
        </p:txBody>
      </p:sp>
      <p:sp>
        <p:nvSpPr>
          <p:cNvPr id="3" name="Footer Placeholder 4">
            <a:extLst>
              <a:ext uri="{FF2B5EF4-FFF2-40B4-BE49-F238E27FC236}">
                <a16:creationId xmlns:a16="http://schemas.microsoft.com/office/drawing/2014/main" id="{D98B979A-A56A-4A1C-BCF8-C6B4D417B1F9}"/>
              </a:ext>
            </a:extLst>
          </p:cNvPr>
          <p:cNvSpPr>
            <a:spLocks noGrp="1"/>
          </p:cNvSpPr>
          <p:nvPr>
            <p:ph type="ftr" sz="quarter" idx="11"/>
          </p:nvPr>
        </p:nvSpPr>
        <p:spPr/>
        <p:txBody>
          <a:bodyPr/>
          <a:lstStyle>
            <a:lvl1pPr>
              <a:defRPr/>
            </a:lvl1pPr>
          </a:lstStyle>
          <a:p>
            <a:pPr>
              <a:defRPr/>
            </a:pPr>
            <a:endParaRPr lang="ja-JP" altLang="en-US"/>
          </a:p>
        </p:txBody>
      </p:sp>
      <p:sp>
        <p:nvSpPr>
          <p:cNvPr id="4" name="Slide Number Placeholder 5">
            <a:extLst>
              <a:ext uri="{FF2B5EF4-FFF2-40B4-BE49-F238E27FC236}">
                <a16:creationId xmlns:a16="http://schemas.microsoft.com/office/drawing/2014/main" id="{DAC9EDAC-35BA-429A-99D3-6B77C9136B63}"/>
              </a:ext>
            </a:extLst>
          </p:cNvPr>
          <p:cNvSpPr>
            <a:spLocks noGrp="1"/>
          </p:cNvSpPr>
          <p:nvPr>
            <p:ph type="sldNum" sz="quarter" idx="12"/>
          </p:nvPr>
        </p:nvSpPr>
        <p:spPr/>
        <p:txBody>
          <a:bodyPr/>
          <a:lstStyle>
            <a:lvl1pPr>
              <a:defRPr/>
            </a:lvl1pPr>
          </a:lstStyle>
          <a:p>
            <a:pPr>
              <a:defRPr/>
            </a:pPr>
            <a:fld id="{54F7C574-44FC-44A2-877D-2EF54E0E2836}" type="slidenum">
              <a:rPr lang="ja-JP" altLang="en-US"/>
              <a:pPr>
                <a:defRPr/>
              </a:pPr>
              <a:t>‹#›</a:t>
            </a:fld>
            <a:endParaRPr lang="ja-JP" altLang="en-US"/>
          </a:p>
        </p:txBody>
      </p:sp>
    </p:spTree>
    <p:extLst>
      <p:ext uri="{BB962C8B-B14F-4D97-AF65-F5344CB8AC3E}">
        <p14:creationId xmlns:p14="http://schemas.microsoft.com/office/powerpoint/2010/main" val="24842960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a:extLst>
              <a:ext uri="{FF2B5EF4-FFF2-40B4-BE49-F238E27FC236}">
                <a16:creationId xmlns:a16="http://schemas.microsoft.com/office/drawing/2014/main" id="{F70D801E-4D79-4F69-8755-94A3CFAE748F}"/>
              </a:ext>
            </a:extLst>
          </p:cNvPr>
          <p:cNvSpPr>
            <a:spLocks noGrp="1"/>
          </p:cNvSpPr>
          <p:nvPr>
            <p:ph type="dt" sz="half" idx="10"/>
          </p:nvPr>
        </p:nvSpPr>
        <p:spPr/>
        <p:txBody>
          <a:bodyPr/>
          <a:lstStyle>
            <a:lvl1pPr>
              <a:defRPr/>
            </a:lvl1pPr>
          </a:lstStyle>
          <a:p>
            <a:pPr>
              <a:defRPr/>
            </a:pPr>
            <a:fld id="{3A3AF06C-4602-43C4-81E8-670DAE424E36}" type="datetime1">
              <a:rPr lang="ja-JP" altLang="en-US"/>
              <a:pPr>
                <a:defRPr/>
              </a:pPr>
              <a:t>2022/5/23</a:t>
            </a:fld>
            <a:endParaRPr lang="ja-JP" altLang="en-US"/>
          </a:p>
        </p:txBody>
      </p:sp>
      <p:sp>
        <p:nvSpPr>
          <p:cNvPr id="6" name="Footer Placeholder 4">
            <a:extLst>
              <a:ext uri="{FF2B5EF4-FFF2-40B4-BE49-F238E27FC236}">
                <a16:creationId xmlns:a16="http://schemas.microsoft.com/office/drawing/2014/main" id="{2B27650C-D644-45F5-A9C6-EFB7ACDE4565}"/>
              </a:ext>
            </a:extLst>
          </p:cNvPr>
          <p:cNvSpPr>
            <a:spLocks noGrp="1"/>
          </p:cNvSpPr>
          <p:nvPr>
            <p:ph type="ftr" sz="quarter" idx="11"/>
          </p:nvPr>
        </p:nvSpPr>
        <p:spPr/>
        <p:txBody>
          <a:bodyPr/>
          <a:lstStyle>
            <a:lvl1pPr>
              <a:defRPr/>
            </a:lvl1pPr>
          </a:lstStyle>
          <a:p>
            <a:pPr>
              <a:defRPr/>
            </a:pPr>
            <a:endParaRPr lang="ja-JP" altLang="en-US"/>
          </a:p>
        </p:txBody>
      </p:sp>
      <p:sp>
        <p:nvSpPr>
          <p:cNvPr id="7" name="Slide Number Placeholder 5">
            <a:extLst>
              <a:ext uri="{FF2B5EF4-FFF2-40B4-BE49-F238E27FC236}">
                <a16:creationId xmlns:a16="http://schemas.microsoft.com/office/drawing/2014/main" id="{455B6304-9D03-4CB7-A82F-9DAA72E25551}"/>
              </a:ext>
            </a:extLst>
          </p:cNvPr>
          <p:cNvSpPr>
            <a:spLocks noGrp="1"/>
          </p:cNvSpPr>
          <p:nvPr>
            <p:ph type="sldNum" sz="quarter" idx="12"/>
          </p:nvPr>
        </p:nvSpPr>
        <p:spPr/>
        <p:txBody>
          <a:bodyPr/>
          <a:lstStyle>
            <a:lvl1pPr>
              <a:defRPr/>
            </a:lvl1pPr>
          </a:lstStyle>
          <a:p>
            <a:pPr>
              <a:defRPr/>
            </a:pPr>
            <a:fld id="{BB6F8A2D-3AE5-4CCD-8E36-03F3DCA112C0}" type="slidenum">
              <a:rPr lang="ja-JP" altLang="en-US"/>
              <a:pPr>
                <a:defRPr/>
              </a:pPr>
              <a:t>‹#›</a:t>
            </a:fld>
            <a:endParaRPr lang="ja-JP" altLang="en-US"/>
          </a:p>
        </p:txBody>
      </p:sp>
    </p:spTree>
    <p:extLst>
      <p:ext uri="{BB962C8B-B14F-4D97-AF65-F5344CB8AC3E}">
        <p14:creationId xmlns:p14="http://schemas.microsoft.com/office/powerpoint/2010/main" val="9550942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4211340" y="987427"/>
            <a:ext cx="5014913"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a:t>アイコンをクリックして図を追加</a:t>
            </a:r>
            <a:endParaRPr lang="en-US" noProof="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a:extLst>
              <a:ext uri="{FF2B5EF4-FFF2-40B4-BE49-F238E27FC236}">
                <a16:creationId xmlns:a16="http://schemas.microsoft.com/office/drawing/2014/main" id="{1938DC2E-B3BE-4C2A-A850-714666CD23FE}"/>
              </a:ext>
            </a:extLst>
          </p:cNvPr>
          <p:cNvSpPr>
            <a:spLocks noGrp="1"/>
          </p:cNvSpPr>
          <p:nvPr>
            <p:ph type="dt" sz="half" idx="10"/>
          </p:nvPr>
        </p:nvSpPr>
        <p:spPr/>
        <p:txBody>
          <a:bodyPr/>
          <a:lstStyle>
            <a:lvl1pPr>
              <a:defRPr/>
            </a:lvl1pPr>
          </a:lstStyle>
          <a:p>
            <a:pPr>
              <a:defRPr/>
            </a:pPr>
            <a:fld id="{74262963-AF4F-4DB8-A281-FF8C5ECD0671}" type="datetime1">
              <a:rPr lang="ja-JP" altLang="en-US"/>
              <a:pPr>
                <a:defRPr/>
              </a:pPr>
              <a:t>2022/5/23</a:t>
            </a:fld>
            <a:endParaRPr lang="ja-JP" altLang="en-US"/>
          </a:p>
        </p:txBody>
      </p:sp>
      <p:sp>
        <p:nvSpPr>
          <p:cNvPr id="6" name="Footer Placeholder 4">
            <a:extLst>
              <a:ext uri="{FF2B5EF4-FFF2-40B4-BE49-F238E27FC236}">
                <a16:creationId xmlns:a16="http://schemas.microsoft.com/office/drawing/2014/main" id="{C239ABA0-BF4D-4DA3-A9BC-EA775D646767}"/>
              </a:ext>
            </a:extLst>
          </p:cNvPr>
          <p:cNvSpPr>
            <a:spLocks noGrp="1"/>
          </p:cNvSpPr>
          <p:nvPr>
            <p:ph type="ftr" sz="quarter" idx="11"/>
          </p:nvPr>
        </p:nvSpPr>
        <p:spPr/>
        <p:txBody>
          <a:bodyPr/>
          <a:lstStyle>
            <a:lvl1pPr>
              <a:defRPr/>
            </a:lvl1pPr>
          </a:lstStyle>
          <a:p>
            <a:pPr>
              <a:defRPr/>
            </a:pPr>
            <a:endParaRPr lang="ja-JP" altLang="en-US"/>
          </a:p>
        </p:txBody>
      </p:sp>
      <p:sp>
        <p:nvSpPr>
          <p:cNvPr id="7" name="Slide Number Placeholder 5">
            <a:extLst>
              <a:ext uri="{FF2B5EF4-FFF2-40B4-BE49-F238E27FC236}">
                <a16:creationId xmlns:a16="http://schemas.microsoft.com/office/drawing/2014/main" id="{C701F45F-74D5-45CF-BC01-AE87B17F3871}"/>
              </a:ext>
            </a:extLst>
          </p:cNvPr>
          <p:cNvSpPr>
            <a:spLocks noGrp="1"/>
          </p:cNvSpPr>
          <p:nvPr>
            <p:ph type="sldNum" sz="quarter" idx="12"/>
          </p:nvPr>
        </p:nvSpPr>
        <p:spPr/>
        <p:txBody>
          <a:bodyPr/>
          <a:lstStyle>
            <a:lvl1pPr>
              <a:defRPr/>
            </a:lvl1pPr>
          </a:lstStyle>
          <a:p>
            <a:pPr>
              <a:defRPr/>
            </a:pPr>
            <a:fld id="{4071B0DF-7CBC-4BE4-BECE-285ACF344BD8}" type="slidenum">
              <a:rPr lang="ja-JP" altLang="en-US"/>
              <a:pPr>
                <a:defRPr/>
              </a:pPr>
              <a:t>‹#›</a:t>
            </a:fld>
            <a:endParaRPr lang="ja-JP" altLang="en-US"/>
          </a:p>
        </p:txBody>
      </p:sp>
    </p:spTree>
    <p:extLst>
      <p:ext uri="{BB962C8B-B14F-4D97-AF65-F5344CB8AC3E}">
        <p14:creationId xmlns:p14="http://schemas.microsoft.com/office/powerpoint/2010/main" val="34886910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00D91D8D-D8A0-412F-B055-7CD997037D92}"/>
              </a:ext>
            </a:extLst>
          </p:cNvPr>
          <p:cNvSpPr>
            <a:spLocks noGrp="1" noChangeArrowheads="1"/>
          </p:cNvSpPr>
          <p:nvPr>
            <p:ph type="title"/>
          </p:nvPr>
        </p:nvSpPr>
        <p:spPr bwMode="auto">
          <a:xfrm>
            <a:off x="681038" y="365125"/>
            <a:ext cx="8543925"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マスター タイトルの書式設定</a:t>
            </a:r>
          </a:p>
        </p:txBody>
      </p:sp>
      <p:sp>
        <p:nvSpPr>
          <p:cNvPr id="1027" name="Text Placeholder 2">
            <a:extLst>
              <a:ext uri="{FF2B5EF4-FFF2-40B4-BE49-F238E27FC236}">
                <a16:creationId xmlns:a16="http://schemas.microsoft.com/office/drawing/2014/main" id="{3ED8757E-4A15-4F4F-83DC-52F0AF15F126}"/>
              </a:ext>
            </a:extLst>
          </p:cNvPr>
          <p:cNvSpPr>
            <a:spLocks noGrp="1" noChangeArrowheads="1"/>
          </p:cNvSpPr>
          <p:nvPr>
            <p:ph type="body" idx="1"/>
          </p:nvPr>
        </p:nvSpPr>
        <p:spPr bwMode="auto">
          <a:xfrm>
            <a:off x="681038" y="1825625"/>
            <a:ext cx="8543925"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a:extLst>
              <a:ext uri="{FF2B5EF4-FFF2-40B4-BE49-F238E27FC236}">
                <a16:creationId xmlns:a16="http://schemas.microsoft.com/office/drawing/2014/main" id="{1BA008FD-03AD-4350-99C9-7033B3C80B8C}"/>
              </a:ext>
            </a:extLst>
          </p:cNvPr>
          <p:cNvSpPr>
            <a:spLocks noGrp="1"/>
          </p:cNvSpPr>
          <p:nvPr>
            <p:ph type="dt" sz="half" idx="2"/>
          </p:nvPr>
        </p:nvSpPr>
        <p:spPr>
          <a:xfrm>
            <a:off x="681038" y="6356350"/>
            <a:ext cx="2228850" cy="365125"/>
          </a:xfrm>
          <a:prstGeom prst="rect">
            <a:avLst/>
          </a:prstGeom>
        </p:spPr>
        <p:txBody>
          <a:bodyPr vert="horz" lIns="91440" tIns="45720" rIns="91440" bIns="45720" rtlCol="0" anchor="ctr"/>
          <a:lstStyle>
            <a:lvl1pPr algn="l" eaLnBrk="1" fontAlgn="auto" hangingPunct="1">
              <a:spcBef>
                <a:spcPts val="0"/>
              </a:spcBef>
              <a:spcAft>
                <a:spcPts val="0"/>
              </a:spcAft>
              <a:defRPr kumimoji="1" sz="1200" smtClean="0">
                <a:solidFill>
                  <a:schemeClr val="tx1">
                    <a:tint val="75000"/>
                  </a:schemeClr>
                </a:solidFill>
                <a:latin typeface="+mn-lt"/>
              </a:defRPr>
            </a:lvl1pPr>
          </a:lstStyle>
          <a:p>
            <a:pPr>
              <a:defRPr/>
            </a:pPr>
            <a:fld id="{0ABF1D2A-EEB0-466C-A269-D0D239E2F9E4}" type="datetime1">
              <a:rPr lang="ja-JP" altLang="en-US"/>
              <a:pPr>
                <a:defRPr/>
              </a:pPr>
              <a:t>2022/5/23</a:t>
            </a:fld>
            <a:endParaRPr lang="ja-JP" altLang="en-US"/>
          </a:p>
        </p:txBody>
      </p:sp>
      <p:sp>
        <p:nvSpPr>
          <p:cNvPr id="5" name="Footer Placeholder 4">
            <a:extLst>
              <a:ext uri="{FF2B5EF4-FFF2-40B4-BE49-F238E27FC236}">
                <a16:creationId xmlns:a16="http://schemas.microsoft.com/office/drawing/2014/main" id="{863F5789-E4B4-4DD3-AD60-64644AC1E7F7}"/>
              </a:ext>
            </a:extLst>
          </p:cNvPr>
          <p:cNvSpPr>
            <a:spLocks noGrp="1"/>
          </p:cNvSpPr>
          <p:nvPr>
            <p:ph type="ftr" sz="quarter" idx="3"/>
          </p:nvPr>
        </p:nvSpPr>
        <p:spPr>
          <a:xfrm>
            <a:off x="3281363" y="6356350"/>
            <a:ext cx="3343275" cy="365125"/>
          </a:xfrm>
          <a:prstGeom prst="rect">
            <a:avLst/>
          </a:prstGeom>
        </p:spPr>
        <p:txBody>
          <a:bodyPr vert="horz" lIns="91440" tIns="45720" rIns="91440" bIns="45720" rtlCol="0" anchor="ctr"/>
          <a:lstStyle>
            <a:lvl1pPr algn="ctr" eaLnBrk="1" fontAlgn="auto" hangingPunct="1">
              <a:spcBef>
                <a:spcPts val="0"/>
              </a:spcBef>
              <a:spcAft>
                <a:spcPts val="0"/>
              </a:spcAft>
              <a:defRPr kumimoji="1" sz="1200">
                <a:solidFill>
                  <a:schemeClr val="tx1">
                    <a:tint val="75000"/>
                  </a:schemeClr>
                </a:solidFill>
                <a:latin typeface="+mn-lt"/>
              </a:defRPr>
            </a:lvl1pPr>
          </a:lstStyle>
          <a:p>
            <a:pPr>
              <a:defRPr/>
            </a:pPr>
            <a:endParaRPr lang="ja-JP" altLang="en-US"/>
          </a:p>
        </p:txBody>
      </p:sp>
      <p:sp>
        <p:nvSpPr>
          <p:cNvPr id="6" name="Slide Number Placeholder 5">
            <a:extLst>
              <a:ext uri="{FF2B5EF4-FFF2-40B4-BE49-F238E27FC236}">
                <a16:creationId xmlns:a16="http://schemas.microsoft.com/office/drawing/2014/main" id="{1C3BFC51-BBB9-4D24-8BFA-B923DE7D7451}"/>
              </a:ext>
            </a:extLst>
          </p:cNvPr>
          <p:cNvSpPr>
            <a:spLocks noGrp="1"/>
          </p:cNvSpPr>
          <p:nvPr>
            <p:ph type="sldNum" sz="quarter" idx="4"/>
          </p:nvPr>
        </p:nvSpPr>
        <p:spPr>
          <a:xfrm>
            <a:off x="7677150" y="6492875"/>
            <a:ext cx="2228850" cy="365125"/>
          </a:xfrm>
          <a:prstGeom prst="rect">
            <a:avLst/>
          </a:prstGeom>
        </p:spPr>
        <p:txBody>
          <a:bodyPr vert="horz" lIns="91440" tIns="45720" rIns="91440" bIns="45720" rtlCol="0" anchor="ctr"/>
          <a:lstStyle>
            <a:lvl1pPr algn="r" eaLnBrk="1" fontAlgn="auto" hangingPunct="1">
              <a:spcBef>
                <a:spcPts val="0"/>
              </a:spcBef>
              <a:spcAft>
                <a:spcPts val="0"/>
              </a:spcAft>
              <a:defRPr kumimoji="1" sz="1200" smtClean="0">
                <a:solidFill>
                  <a:srgbClr val="FF0000"/>
                </a:solidFill>
                <a:latin typeface="+mn-lt"/>
              </a:defRPr>
            </a:lvl1pPr>
          </a:lstStyle>
          <a:p>
            <a:pPr>
              <a:defRPr/>
            </a:pPr>
            <a:fld id="{34ED188C-7518-4E30-9415-6D8B7273EDEF}"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73" r:id="rId1"/>
    <p:sldLayoutId id="214748368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hf hdr="0" ftr="0" dt="0"/>
  <p:txStyles>
    <p:titleStyle>
      <a:lvl1pPr algn="l" rtl="0" fontAlgn="base">
        <a:lnSpc>
          <a:spcPct val="90000"/>
        </a:lnSpc>
        <a:spcBef>
          <a:spcPct val="0"/>
        </a:spcBef>
        <a:spcAft>
          <a:spcPct val="0"/>
        </a:spcAft>
        <a:defRPr kumimoji="1" sz="4400" kern="1200">
          <a:solidFill>
            <a:schemeClr val="tx1"/>
          </a:solidFill>
          <a:latin typeface="+mj-lt"/>
          <a:ea typeface="+mj-ea"/>
          <a:cs typeface="+mj-cs"/>
        </a:defRPr>
      </a:lvl1pPr>
      <a:lvl2pPr algn="l" rtl="0" fontAlgn="base">
        <a:lnSpc>
          <a:spcPct val="90000"/>
        </a:lnSpc>
        <a:spcBef>
          <a:spcPct val="0"/>
        </a:spcBef>
        <a:spcAft>
          <a:spcPct val="0"/>
        </a:spcAft>
        <a:defRPr kumimoji="1" sz="4400">
          <a:solidFill>
            <a:schemeClr val="tx1"/>
          </a:solidFill>
          <a:latin typeface="Calibri Light" panose="020F0302020204030204" pitchFamily="34" charset="0"/>
        </a:defRPr>
      </a:lvl2pPr>
      <a:lvl3pPr algn="l" rtl="0" fontAlgn="base">
        <a:lnSpc>
          <a:spcPct val="90000"/>
        </a:lnSpc>
        <a:spcBef>
          <a:spcPct val="0"/>
        </a:spcBef>
        <a:spcAft>
          <a:spcPct val="0"/>
        </a:spcAft>
        <a:defRPr kumimoji="1" sz="4400">
          <a:solidFill>
            <a:schemeClr val="tx1"/>
          </a:solidFill>
          <a:latin typeface="Calibri Light" panose="020F0302020204030204" pitchFamily="34" charset="0"/>
        </a:defRPr>
      </a:lvl3pPr>
      <a:lvl4pPr algn="l" rtl="0" fontAlgn="base">
        <a:lnSpc>
          <a:spcPct val="90000"/>
        </a:lnSpc>
        <a:spcBef>
          <a:spcPct val="0"/>
        </a:spcBef>
        <a:spcAft>
          <a:spcPct val="0"/>
        </a:spcAft>
        <a:defRPr kumimoji="1" sz="4400">
          <a:solidFill>
            <a:schemeClr val="tx1"/>
          </a:solidFill>
          <a:latin typeface="Calibri Light" panose="020F0302020204030204" pitchFamily="34" charset="0"/>
        </a:defRPr>
      </a:lvl4pPr>
      <a:lvl5pPr algn="l" rtl="0" fontAlgn="base">
        <a:lnSpc>
          <a:spcPct val="90000"/>
        </a:lnSpc>
        <a:spcBef>
          <a:spcPct val="0"/>
        </a:spcBef>
        <a:spcAft>
          <a:spcPct val="0"/>
        </a:spcAft>
        <a:defRPr kumimoji="1"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kumimoji="1"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kumimoji="1"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kumimoji="1"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kumimoji="1" sz="4400">
          <a:solidFill>
            <a:schemeClr val="tx1"/>
          </a:solidFill>
          <a:latin typeface="Calibri Light" panose="020F0302020204030204" pitchFamily="34" charset="0"/>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F4D85B0B-111C-41BD-AD38-C444BFF5C3FE}"/>
              </a:ext>
            </a:extLst>
          </p:cNvPr>
          <p:cNvSpPr>
            <a:spLocks noChangeArrowheads="1"/>
          </p:cNvSpPr>
          <p:nvPr/>
        </p:nvSpPr>
        <p:spPr bwMode="auto">
          <a:xfrm>
            <a:off x="140923" y="577183"/>
            <a:ext cx="9906000"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ctr" eaLnBrk="1" latinLnBrk="1" hangingPunct="1"/>
            <a:r>
              <a:rPr kumimoji="1" lang="en-US" altLang="ja-JP" sz="4000">
                <a:latin typeface="Meiryo UI" panose="020B0604030504040204" pitchFamily="34" charset="-128"/>
                <a:ea typeface="Meiryo UI" panose="020B0604030504040204" pitchFamily="34" charset="-128"/>
                <a:cs typeface="+mj-cs"/>
              </a:rPr>
              <a:t>【</a:t>
            </a:r>
            <a:r>
              <a:rPr kumimoji="1" lang="ja-JP" altLang="en-US" sz="4000">
                <a:latin typeface="Meiryo UI" panose="020B0604030504040204" pitchFamily="34" charset="-128"/>
                <a:ea typeface="Meiryo UI" panose="020B0604030504040204" pitchFamily="34" charset="-128"/>
                <a:cs typeface="+mj-cs"/>
              </a:rPr>
              <a:t>第</a:t>
            </a:r>
            <a:r>
              <a:rPr kumimoji="1" lang="en-US" altLang="ja-JP" sz="4000">
                <a:latin typeface="Meiryo UI" panose="020B0604030504040204" pitchFamily="34" charset="-128"/>
                <a:ea typeface="Meiryo UI" panose="020B0604030504040204" pitchFamily="34" charset="-128"/>
                <a:cs typeface="+mj-cs"/>
              </a:rPr>
              <a:t>1</a:t>
            </a:r>
            <a:r>
              <a:rPr kumimoji="1" lang="ja-JP" altLang="en-US" sz="4000">
                <a:latin typeface="Meiryo UI" panose="020B0604030504040204" pitchFamily="34" charset="-128"/>
                <a:ea typeface="Meiryo UI" panose="020B0604030504040204" pitchFamily="34" charset="-128"/>
                <a:cs typeface="+mj-cs"/>
              </a:rPr>
              <a:t>期</a:t>
            </a:r>
            <a:r>
              <a:rPr kumimoji="1" lang="en-US" altLang="ja-JP" sz="4000">
                <a:latin typeface="Meiryo UI" panose="020B0604030504040204" pitchFamily="34" charset="-128"/>
                <a:ea typeface="Meiryo UI" panose="020B0604030504040204" pitchFamily="34" charset="-128"/>
                <a:cs typeface="+mj-cs"/>
              </a:rPr>
              <a:t>】</a:t>
            </a:r>
            <a:r>
              <a:rPr kumimoji="1" lang="en-US" altLang="ja-JP" sz="4000" err="1">
                <a:latin typeface="Meiryo UI" panose="020B0604030504040204" pitchFamily="34" charset="-128"/>
                <a:ea typeface="Meiryo UI" panose="020B0604030504040204" pitchFamily="34" charset="-128"/>
                <a:cs typeface="+mj-cs"/>
              </a:rPr>
              <a:t>PoC</a:t>
            </a:r>
            <a:r>
              <a:rPr kumimoji="1" lang="ja-JP" altLang="en-US" sz="4000">
                <a:latin typeface="Meiryo UI" panose="020B0604030504040204" pitchFamily="34" charset="-128"/>
                <a:ea typeface="Meiryo UI" panose="020B0604030504040204" pitchFamily="34" charset="-128"/>
                <a:cs typeface="+mj-cs"/>
              </a:rPr>
              <a:t> </a:t>
            </a:r>
            <a:r>
              <a:rPr kumimoji="1" lang="en-US" altLang="ja-JP" sz="4000">
                <a:latin typeface="Meiryo UI" panose="020B0604030504040204" pitchFamily="34" charset="-128"/>
                <a:ea typeface="Meiryo UI" panose="020B0604030504040204" pitchFamily="34" charset="-128"/>
                <a:cs typeface="+mj-cs"/>
              </a:rPr>
              <a:t>Ground Tokyo</a:t>
            </a:r>
          </a:p>
          <a:p>
            <a:pPr algn="ctr" eaLnBrk="1" latinLnBrk="1" hangingPunct="1"/>
            <a:r>
              <a:rPr kumimoji="1" lang="ja-JP" altLang="en-US" sz="4000">
                <a:latin typeface="Meiryo UI" panose="020B0604030504040204" pitchFamily="34" charset="-128"/>
                <a:ea typeface="Meiryo UI" panose="020B0604030504040204" pitchFamily="34" charset="-128"/>
                <a:cs typeface="+mj-cs"/>
              </a:rPr>
              <a:t>実証実験に関する企画提案書</a:t>
            </a:r>
            <a:endParaRPr kumimoji="1" lang="en-US" altLang="ja-JP" sz="4000">
              <a:latin typeface="Meiryo UI" panose="020B0604030504040204" pitchFamily="34" charset="-128"/>
              <a:ea typeface="Meiryo UI" panose="020B0604030504040204" pitchFamily="34" charset="-128"/>
              <a:cs typeface="+mj-cs"/>
            </a:endParaRPr>
          </a:p>
        </p:txBody>
      </p:sp>
      <p:graphicFrame>
        <p:nvGraphicFramePr>
          <p:cNvPr id="8" name="表 7">
            <a:extLst>
              <a:ext uri="{FF2B5EF4-FFF2-40B4-BE49-F238E27FC236}">
                <a16:creationId xmlns:a16="http://schemas.microsoft.com/office/drawing/2014/main" id="{2A3097CE-80EB-4ACD-BD3E-B84D2681F9A3}"/>
              </a:ext>
            </a:extLst>
          </p:cNvPr>
          <p:cNvGraphicFramePr>
            <a:graphicFrameLocks noGrp="1"/>
          </p:cNvGraphicFramePr>
          <p:nvPr>
            <p:extLst>
              <p:ext uri="{D42A27DB-BD31-4B8C-83A1-F6EECF244321}">
                <p14:modId xmlns:p14="http://schemas.microsoft.com/office/powerpoint/2010/main" val="2526608232"/>
              </p:ext>
            </p:extLst>
          </p:nvPr>
        </p:nvGraphicFramePr>
        <p:xfrm>
          <a:off x="763571" y="4024208"/>
          <a:ext cx="8239025" cy="2376591"/>
        </p:xfrm>
        <a:graphic>
          <a:graphicData uri="http://schemas.openxmlformats.org/drawingml/2006/table">
            <a:tbl>
              <a:tblPr firstRow="1" firstCol="1" bandRow="1">
                <a:tableStyleId>{5C22544A-7EE6-4342-B048-85BDC9FD1C3A}</a:tableStyleId>
              </a:tblPr>
              <a:tblGrid>
                <a:gridCol w="297883">
                  <a:extLst>
                    <a:ext uri="{9D8B030D-6E8A-4147-A177-3AD203B41FA5}">
                      <a16:colId xmlns:a16="http://schemas.microsoft.com/office/drawing/2014/main" val="3915567555"/>
                    </a:ext>
                  </a:extLst>
                </a:gridCol>
                <a:gridCol w="1682795">
                  <a:extLst>
                    <a:ext uri="{9D8B030D-6E8A-4147-A177-3AD203B41FA5}">
                      <a16:colId xmlns:a16="http://schemas.microsoft.com/office/drawing/2014/main" val="867372507"/>
                    </a:ext>
                  </a:extLst>
                </a:gridCol>
                <a:gridCol w="6258347">
                  <a:extLst>
                    <a:ext uri="{9D8B030D-6E8A-4147-A177-3AD203B41FA5}">
                      <a16:colId xmlns:a16="http://schemas.microsoft.com/office/drawing/2014/main" val="3934024063"/>
                    </a:ext>
                  </a:extLst>
                </a:gridCol>
              </a:tblGrid>
              <a:tr h="305163">
                <a:tc gridSpan="2">
                  <a:txBody>
                    <a:bodyPr/>
                    <a:lstStyle/>
                    <a:p>
                      <a:pPr marL="133350" indent="-133350" algn="just">
                        <a:lnSpc>
                          <a:spcPts val="1800"/>
                        </a:lnSpc>
                        <a:spcAft>
                          <a:spcPts val="0"/>
                        </a:spcAft>
                      </a:pPr>
                      <a:r>
                        <a:rPr lang="ja-JP" altLang="en-US" sz="1200" b="0">
                          <a:solidFill>
                            <a:schemeClr val="tx1"/>
                          </a:solidFill>
                          <a:effectLst/>
                          <a:latin typeface="Meiryo UI" panose="020B0604030504040204" pitchFamily="34" charset="-128"/>
                          <a:ea typeface="Meiryo UI" panose="020B0604030504040204" pitchFamily="34" charset="-128"/>
                        </a:rPr>
                        <a:t>社名</a:t>
                      </a:r>
                      <a:endParaRPr lang="ja-JP" sz="1200" b="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a:txBody>
                    <a:bodyPr/>
                    <a:lstStyle/>
                    <a:p>
                      <a:pPr marL="133350" indent="139700" algn="just">
                        <a:lnSpc>
                          <a:spcPts val="1800"/>
                        </a:lnSpc>
                        <a:spcAft>
                          <a:spcPts val="0"/>
                        </a:spcAft>
                      </a:pPr>
                      <a:r>
                        <a:rPr lang="en-US" sz="1200" b="0">
                          <a:solidFill>
                            <a:schemeClr val="tx1"/>
                          </a:solidFill>
                          <a:effectLst/>
                          <a:latin typeface="Meiryo UI" panose="020B0604030504040204" pitchFamily="34" charset="-128"/>
                          <a:ea typeface="Meiryo UI" panose="020B0604030504040204" pitchFamily="34" charset="-128"/>
                        </a:rPr>
                        <a:t> </a:t>
                      </a:r>
                      <a:endParaRPr lang="ja-JP" sz="1200" b="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95071758"/>
                  </a:ext>
                </a:extLst>
              </a:tr>
              <a:tr h="305163">
                <a:tc gridSpan="2">
                  <a:txBody>
                    <a:bodyPr/>
                    <a:lstStyle/>
                    <a:p>
                      <a:pPr marL="133350" indent="-133350" algn="l">
                        <a:lnSpc>
                          <a:spcPts val="1800"/>
                        </a:lnSpc>
                        <a:spcAft>
                          <a:spcPts val="0"/>
                        </a:spcAft>
                      </a:pPr>
                      <a:r>
                        <a:rPr kumimoji="1" lang="ja-JP" altLang="en-US" sz="1200" b="0" kern="1200">
                          <a:solidFill>
                            <a:schemeClr val="tx1"/>
                          </a:solidFill>
                          <a:effectLst/>
                          <a:latin typeface="Meiryo UI" panose="020B0604030504040204" pitchFamily="34" charset="-128"/>
                          <a:ea typeface="Meiryo UI" panose="020B0604030504040204" pitchFamily="34" charset="-128"/>
                          <a:cs typeface="+mn-cs"/>
                        </a:rPr>
                        <a:t>代表者・役職及び氏名</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kumimoji="1" lang="ja-JP" altLang="en-US"/>
                    </a:p>
                  </a:txBody>
                  <a:tcPr/>
                </a:tc>
                <a:tc>
                  <a:txBody>
                    <a:bodyPr/>
                    <a:lstStyle/>
                    <a:p>
                      <a:pPr marL="133350" indent="139700" algn="just">
                        <a:lnSpc>
                          <a:spcPts val="1800"/>
                        </a:lnSpc>
                        <a:spcAft>
                          <a:spcPts val="0"/>
                        </a:spcAft>
                      </a:pPr>
                      <a:r>
                        <a:rPr lang="en-US" sz="1200" b="0">
                          <a:solidFill>
                            <a:schemeClr val="tx1"/>
                          </a:solidFill>
                          <a:effectLst/>
                          <a:latin typeface="Meiryo UI" panose="020B0604030504040204" pitchFamily="34" charset="-128"/>
                          <a:ea typeface="Meiryo UI" panose="020B0604030504040204" pitchFamily="34" charset="-128"/>
                        </a:rPr>
                        <a:t> </a:t>
                      </a:r>
                      <a:endParaRPr lang="ja-JP" sz="1200" b="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93002910"/>
                  </a:ext>
                </a:extLst>
              </a:tr>
              <a:tr h="305163">
                <a:tc rowSpan="6">
                  <a:txBody>
                    <a:bodyPr/>
                    <a:lstStyle/>
                    <a:p>
                      <a:pPr marL="133350" indent="-133350" algn="ctr" defTabSz="914400" rtl="0" eaLnBrk="1" latinLnBrk="0" hangingPunct="1">
                        <a:lnSpc>
                          <a:spcPts val="1000"/>
                        </a:lnSpc>
                        <a:spcAft>
                          <a:spcPts val="0"/>
                        </a:spcAft>
                      </a:pPr>
                      <a:r>
                        <a:rPr kumimoji="1" lang="ja-JP" altLang="en-US" sz="1200" b="0" kern="1200">
                          <a:solidFill>
                            <a:schemeClr val="tx1"/>
                          </a:solidFill>
                          <a:effectLst/>
                          <a:latin typeface="Meiryo UI" panose="020B0604030504040204" pitchFamily="34" charset="-128"/>
                          <a:ea typeface="Meiryo UI" panose="020B0604030504040204" pitchFamily="34" charset="-128"/>
                          <a:cs typeface="+mn-cs"/>
                        </a:rPr>
                        <a:t>連　絡　先</a:t>
                      </a:r>
                    </a:p>
                  </a:txBody>
                  <a:tcPr marL="68580" marR="68580" marT="0" marB="0" vert="eaVert">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3350" algn="just">
                        <a:lnSpc>
                          <a:spcPts val="1800"/>
                        </a:lnSpc>
                        <a:spcAft>
                          <a:spcPts val="0"/>
                        </a:spcAft>
                      </a:pPr>
                      <a:r>
                        <a:rPr kumimoji="1" lang="ja-JP" altLang="en-US" sz="1200" b="0" kern="1200">
                          <a:solidFill>
                            <a:schemeClr val="tx1"/>
                          </a:solidFill>
                          <a:effectLst/>
                          <a:latin typeface="Meiryo UI" panose="020B0604030504040204" pitchFamily="34" charset="-128"/>
                          <a:ea typeface="Meiryo UI" panose="020B0604030504040204" pitchFamily="34" charset="-128"/>
                          <a:cs typeface="+mn-cs"/>
                        </a:rPr>
                        <a:t>部署名</a:t>
                      </a:r>
                      <a:endParaRPr kumimoji="1" lang="en-US" altLang="ja-JP" sz="1200" b="0" kern="1200">
                        <a:solidFill>
                          <a:schemeClr val="tx1"/>
                        </a:solidFill>
                        <a:effectLst/>
                        <a:latin typeface="Meiryo UI" panose="020B0604030504040204" pitchFamily="34" charset="-128"/>
                        <a:ea typeface="Meiryo UI" panose="020B0604030504040204" pitchFamily="34" charset="-128"/>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200" b="0">
                          <a:solidFill>
                            <a:schemeClr val="tx1"/>
                          </a:solidFill>
                          <a:effectLst/>
                          <a:latin typeface="Meiryo UI" panose="020B0604030504040204" pitchFamily="34" charset="-128"/>
                          <a:ea typeface="Meiryo UI" panose="020B0604030504040204" pitchFamily="34" charset="-128"/>
                        </a:rPr>
                        <a:t> </a:t>
                      </a:r>
                      <a:endParaRPr lang="ja-JP" sz="1200" b="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94579390"/>
                  </a:ext>
                </a:extLst>
              </a:tr>
              <a:tr h="305163">
                <a:tc vMerge="1">
                  <a:txBody>
                    <a:bodyPr/>
                    <a:lstStyle/>
                    <a:p>
                      <a:endParaRPr lang="ja-JP" altLang="en-US"/>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3350" algn="just">
                        <a:lnSpc>
                          <a:spcPts val="1800"/>
                        </a:lnSpc>
                        <a:spcAft>
                          <a:spcPts val="0"/>
                        </a:spcAft>
                      </a:pPr>
                      <a:r>
                        <a:rPr kumimoji="1" lang="ja-JP" altLang="en-US" sz="1200" b="0" kern="1200">
                          <a:solidFill>
                            <a:schemeClr val="tx1"/>
                          </a:solidFill>
                          <a:effectLst/>
                          <a:latin typeface="Meiryo UI" panose="020B0604030504040204" pitchFamily="34" charset="-128"/>
                          <a:ea typeface="Meiryo UI" panose="020B0604030504040204" pitchFamily="34" charset="-128"/>
                          <a:cs typeface="+mn-cs"/>
                        </a:rPr>
                        <a:t>担当者名</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200" b="0">
                          <a:solidFill>
                            <a:schemeClr val="tx1"/>
                          </a:solidFill>
                          <a:effectLst/>
                          <a:latin typeface="Meiryo UI" panose="020B0604030504040204" pitchFamily="34" charset="-128"/>
                          <a:ea typeface="Meiryo UI" panose="020B0604030504040204" pitchFamily="34" charset="-128"/>
                        </a:rPr>
                        <a:t> </a:t>
                      </a:r>
                      <a:endParaRPr lang="ja-JP" sz="1200" b="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90665958"/>
                  </a:ext>
                </a:extLst>
              </a:tr>
              <a:tr h="305163">
                <a:tc vMerge="1">
                  <a:txBody>
                    <a:bodyPr/>
                    <a:lstStyle/>
                    <a:p>
                      <a:endParaRPr lang="ja-JP" altLang="en-US"/>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3350" algn="just">
                        <a:lnSpc>
                          <a:spcPts val="1800"/>
                        </a:lnSpc>
                        <a:spcAft>
                          <a:spcPts val="0"/>
                        </a:spcAft>
                      </a:pPr>
                      <a:r>
                        <a:rPr kumimoji="1" lang="ja-JP" altLang="en-US" sz="1200" b="0" kern="1200">
                          <a:solidFill>
                            <a:schemeClr val="tx1"/>
                          </a:solidFill>
                          <a:effectLst/>
                          <a:latin typeface="Meiryo UI" panose="020B0604030504040204" pitchFamily="34" charset="-128"/>
                          <a:ea typeface="Meiryo UI" panose="020B0604030504040204" pitchFamily="34" charset="-128"/>
                          <a:cs typeface="+mn-cs"/>
                        </a:rPr>
                        <a:t>住所</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200" b="0">
                          <a:solidFill>
                            <a:schemeClr val="tx1"/>
                          </a:solidFill>
                          <a:effectLst/>
                          <a:latin typeface="Meiryo UI" panose="020B0604030504040204" pitchFamily="34" charset="-128"/>
                          <a:ea typeface="Meiryo UI" panose="020B0604030504040204" pitchFamily="34" charset="-128"/>
                        </a:rPr>
                        <a:t> </a:t>
                      </a:r>
                      <a:endParaRPr lang="ja-JP" sz="1200" b="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83423954"/>
                  </a:ext>
                </a:extLst>
              </a:tr>
              <a:tr h="305163">
                <a:tc vMerge="1">
                  <a:txBody>
                    <a:bodyPr/>
                    <a:lstStyle/>
                    <a:p>
                      <a:endParaRPr lang="ja-JP" altLang="en-US"/>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3350" algn="just">
                        <a:lnSpc>
                          <a:spcPts val="1800"/>
                        </a:lnSpc>
                        <a:spcAft>
                          <a:spcPts val="0"/>
                        </a:spcAft>
                      </a:pPr>
                      <a:r>
                        <a:rPr kumimoji="1" lang="ja-JP" altLang="en-US" sz="1200" b="0" kern="1200">
                          <a:solidFill>
                            <a:schemeClr val="tx1"/>
                          </a:solidFill>
                          <a:effectLst/>
                          <a:latin typeface="Meiryo UI" panose="020B0604030504040204" pitchFamily="34" charset="-128"/>
                          <a:ea typeface="Meiryo UI" panose="020B0604030504040204" pitchFamily="34" charset="-128"/>
                          <a:cs typeface="+mn-cs"/>
                        </a:rPr>
                        <a:t>電話番号</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200" b="0">
                          <a:solidFill>
                            <a:schemeClr val="tx1"/>
                          </a:solidFill>
                          <a:effectLst/>
                          <a:latin typeface="Meiryo UI" panose="020B0604030504040204" pitchFamily="34" charset="-128"/>
                          <a:ea typeface="Meiryo UI" panose="020B0604030504040204" pitchFamily="34" charset="-128"/>
                        </a:rPr>
                        <a:t> </a:t>
                      </a:r>
                      <a:endParaRPr lang="ja-JP" sz="1200" b="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03863475"/>
                  </a:ext>
                </a:extLst>
              </a:tr>
              <a:tr h="305163">
                <a:tc vMerge="1">
                  <a:txBody>
                    <a:bodyPr/>
                    <a:lstStyle/>
                    <a:p>
                      <a:endParaRPr lang="ja-JP" altLang="en-US"/>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3350" algn="just">
                        <a:lnSpc>
                          <a:spcPts val="1800"/>
                        </a:lnSpc>
                        <a:spcAft>
                          <a:spcPts val="0"/>
                        </a:spcAft>
                      </a:pPr>
                      <a:r>
                        <a:rPr kumimoji="1" lang="en-US" altLang="ja-JP" sz="1200" b="0" kern="1200">
                          <a:solidFill>
                            <a:schemeClr val="tx1"/>
                          </a:solidFill>
                          <a:effectLst/>
                          <a:latin typeface="Meiryo UI" panose="020B0604030504040204" pitchFamily="34" charset="-128"/>
                          <a:ea typeface="Meiryo UI" panose="020B0604030504040204" pitchFamily="34" charset="-128"/>
                          <a:cs typeface="+mn-cs"/>
                        </a:rPr>
                        <a:t>FAX</a:t>
                      </a:r>
                      <a:r>
                        <a:rPr kumimoji="1" lang="ja-JP" altLang="en-US" sz="1200" b="0" kern="1200">
                          <a:solidFill>
                            <a:schemeClr val="tx1"/>
                          </a:solidFill>
                          <a:effectLst/>
                          <a:latin typeface="Meiryo UI" panose="020B0604030504040204" pitchFamily="34" charset="-128"/>
                          <a:ea typeface="Meiryo UI" panose="020B0604030504040204" pitchFamily="34" charset="-128"/>
                          <a:cs typeface="+mn-cs"/>
                        </a:rPr>
                        <a:t>番号</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200" b="0">
                          <a:solidFill>
                            <a:schemeClr val="tx1"/>
                          </a:solidFill>
                          <a:effectLst/>
                          <a:latin typeface="Meiryo UI" panose="020B0604030504040204" pitchFamily="34" charset="-128"/>
                          <a:ea typeface="Meiryo UI" panose="020B0604030504040204" pitchFamily="34" charset="-128"/>
                        </a:rPr>
                        <a:t> </a:t>
                      </a:r>
                      <a:endParaRPr lang="ja-JP" sz="1200" b="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58326476"/>
                  </a:ext>
                </a:extLst>
              </a:tr>
              <a:tr h="240450">
                <a:tc vMerge="1">
                  <a:txBody>
                    <a:bodyPr/>
                    <a:lstStyle/>
                    <a:p>
                      <a:endParaRPr lang="ja-JP" altLang="en-US"/>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3350" algn="just">
                        <a:lnSpc>
                          <a:spcPts val="1800"/>
                        </a:lnSpc>
                        <a:spcAft>
                          <a:spcPts val="0"/>
                        </a:spcAft>
                      </a:pPr>
                      <a:r>
                        <a:rPr kumimoji="1" lang="ja-JP" altLang="en-US" sz="1200" b="0" kern="1200">
                          <a:solidFill>
                            <a:schemeClr val="tx1"/>
                          </a:solidFill>
                          <a:effectLst/>
                          <a:latin typeface="Meiryo UI" panose="020B0604030504040204" pitchFamily="34" charset="-128"/>
                          <a:ea typeface="Meiryo UI" panose="020B0604030504040204" pitchFamily="34" charset="-128"/>
                          <a:cs typeface="+mn-cs"/>
                        </a:rPr>
                        <a:t>メールアドレス</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200" b="0">
                          <a:solidFill>
                            <a:schemeClr val="tx1"/>
                          </a:solidFill>
                          <a:effectLst/>
                          <a:latin typeface="Meiryo UI" panose="020B0604030504040204" pitchFamily="34" charset="-128"/>
                          <a:ea typeface="Meiryo UI" panose="020B0604030504040204" pitchFamily="34" charset="-128"/>
                        </a:rPr>
                        <a:t> </a:t>
                      </a:r>
                      <a:endParaRPr lang="ja-JP" sz="1200" b="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49171570"/>
                  </a:ext>
                </a:extLst>
              </a:tr>
            </a:tbl>
          </a:graphicData>
        </a:graphic>
      </p:graphicFrame>
      <p:sp>
        <p:nvSpPr>
          <p:cNvPr id="2" name="コンテンツ プレースホルダー 2">
            <a:extLst>
              <a:ext uri="{FF2B5EF4-FFF2-40B4-BE49-F238E27FC236}">
                <a16:creationId xmlns:a16="http://schemas.microsoft.com/office/drawing/2014/main" id="{781D69F8-6C47-436F-8AB7-4488D6483BC0}"/>
              </a:ext>
            </a:extLst>
          </p:cNvPr>
          <p:cNvSpPr txBox="1">
            <a:spLocks/>
          </p:cNvSpPr>
          <p:nvPr/>
        </p:nvSpPr>
        <p:spPr bwMode="auto">
          <a:xfrm>
            <a:off x="400718" y="2410800"/>
            <a:ext cx="9386409" cy="16134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0" fontAlgn="base">
              <a:lnSpc>
                <a:spcPct val="90000"/>
              </a:lnSpc>
              <a:spcBef>
                <a:spcPts val="1000"/>
              </a:spcBef>
              <a:spcAft>
                <a:spcPct val="0"/>
              </a:spcAft>
              <a:buFont typeface="Arial" panose="020B0604020202020204" pitchFamily="34" charset="0"/>
              <a:buNone/>
              <a:defRPr kumimoji="1" sz="2400" kern="1200">
                <a:solidFill>
                  <a:schemeClr val="tx1"/>
                </a:solidFill>
                <a:latin typeface="+mn-lt"/>
                <a:ea typeface="+mn-ea"/>
                <a:cs typeface="+mn-cs"/>
              </a:defRPr>
            </a:lvl1pPr>
            <a:lvl2pPr marL="457200" indent="0" algn="ctr" rtl="0" fontAlgn="base">
              <a:lnSpc>
                <a:spcPct val="90000"/>
              </a:lnSpc>
              <a:spcBef>
                <a:spcPts val="500"/>
              </a:spcBef>
              <a:spcAft>
                <a:spcPct val="0"/>
              </a:spcAft>
              <a:buFont typeface="Arial" panose="020B0604020202020204" pitchFamily="34" charset="0"/>
              <a:buNone/>
              <a:defRPr kumimoji="1" sz="2000" kern="1200">
                <a:solidFill>
                  <a:schemeClr val="tx1"/>
                </a:solidFill>
                <a:latin typeface="+mn-lt"/>
                <a:ea typeface="+mn-ea"/>
                <a:cs typeface="+mn-cs"/>
              </a:defRPr>
            </a:lvl2pPr>
            <a:lvl3pPr marL="914400" indent="0" algn="ctr" rtl="0" fontAlgn="base">
              <a:lnSpc>
                <a:spcPct val="90000"/>
              </a:lnSpc>
              <a:spcBef>
                <a:spcPts val="500"/>
              </a:spcBef>
              <a:spcAft>
                <a:spcPct val="0"/>
              </a:spcAft>
              <a:buFont typeface="Arial" panose="020B0604020202020204" pitchFamily="34" charset="0"/>
              <a:buNone/>
              <a:defRPr kumimoji="1" sz="1800" kern="1200">
                <a:solidFill>
                  <a:schemeClr val="tx1"/>
                </a:solidFill>
                <a:latin typeface="+mn-lt"/>
                <a:ea typeface="+mn-ea"/>
                <a:cs typeface="+mn-cs"/>
              </a:defRPr>
            </a:lvl3pPr>
            <a:lvl4pPr marL="1371600" indent="0" algn="ctr" rtl="0" fontAlgn="base">
              <a:lnSpc>
                <a:spcPct val="90000"/>
              </a:lnSpc>
              <a:spcBef>
                <a:spcPts val="500"/>
              </a:spcBef>
              <a:spcAft>
                <a:spcPct val="0"/>
              </a:spcAft>
              <a:buFont typeface="Arial" panose="020B0604020202020204" pitchFamily="34" charset="0"/>
              <a:buNone/>
              <a:defRPr kumimoji="1" sz="1600" kern="1200">
                <a:solidFill>
                  <a:schemeClr val="tx1"/>
                </a:solidFill>
                <a:latin typeface="+mn-lt"/>
                <a:ea typeface="+mn-ea"/>
                <a:cs typeface="+mn-cs"/>
              </a:defRPr>
            </a:lvl4pPr>
            <a:lvl5pPr marL="1828800" indent="0" algn="ctr" rtl="0" fontAlgn="base">
              <a:lnSpc>
                <a:spcPct val="90000"/>
              </a:lnSpc>
              <a:spcBef>
                <a:spcPts val="500"/>
              </a:spcBef>
              <a:spcAft>
                <a:spcPct val="0"/>
              </a:spcAft>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defTabSz="914400" eaLnBrk="1" hangingPunct="1">
              <a:lnSpc>
                <a:spcPct val="100000"/>
              </a:lnSpc>
              <a:spcBef>
                <a:spcPts val="600"/>
              </a:spcBef>
            </a:pPr>
            <a:r>
              <a:rPr lang="ja-JP" altLang="en-US" sz="1800" dirty="0">
                <a:latin typeface="Meiryo UI"/>
                <a:ea typeface="Meiryo UI"/>
              </a:rPr>
              <a:t>PoC Ground Tokyoにご応募いただき、誠にありがとうございます。</a:t>
            </a:r>
          </a:p>
          <a:p>
            <a:pPr algn="l" defTabSz="914400" eaLnBrk="1" hangingPunct="1">
              <a:lnSpc>
                <a:spcPct val="100000"/>
              </a:lnSpc>
              <a:spcBef>
                <a:spcPts val="600"/>
              </a:spcBef>
            </a:pPr>
            <a:r>
              <a:rPr lang="ja-JP" altLang="en-US" sz="1800" dirty="0">
                <a:latin typeface="Meiryo UI"/>
                <a:ea typeface="Meiryo UI"/>
              </a:rPr>
              <a:t>本実証実験に関する企画提案書は簡潔に記載頂きますよう、お願いいたします。</a:t>
            </a:r>
            <a:endParaRPr lang="en-US" altLang="ja-JP" sz="1800" dirty="0">
              <a:latin typeface="Meiryo UI"/>
              <a:ea typeface="Meiryo UI"/>
            </a:endParaRPr>
          </a:p>
          <a:p>
            <a:pPr algn="l" defTabSz="914400" eaLnBrk="1" hangingPunct="1">
              <a:lnSpc>
                <a:spcPct val="100000"/>
              </a:lnSpc>
              <a:spcBef>
                <a:spcPts val="600"/>
              </a:spcBef>
            </a:pPr>
            <a:r>
              <a:rPr lang="en-US" altLang="ja-JP" sz="1600" dirty="0">
                <a:solidFill>
                  <a:srgbClr val="FF0000"/>
                </a:solidFill>
                <a:latin typeface="Meiryo UI"/>
                <a:ea typeface="Meiryo UI"/>
              </a:rPr>
              <a:t>※</a:t>
            </a:r>
            <a:r>
              <a:rPr lang="ja-JP" altLang="en-US" sz="1600" dirty="0">
                <a:solidFill>
                  <a:srgbClr val="FF0000"/>
                </a:solidFill>
                <a:latin typeface="Meiryo UI"/>
                <a:ea typeface="Meiryo UI"/>
              </a:rPr>
              <a:t>企画提案書は全部で</a:t>
            </a:r>
            <a:r>
              <a:rPr lang="en-US" altLang="ja-JP" sz="1600" dirty="0">
                <a:solidFill>
                  <a:srgbClr val="FF0000"/>
                </a:solidFill>
                <a:latin typeface="Meiryo UI"/>
                <a:ea typeface="Meiryo UI"/>
              </a:rPr>
              <a:t>15</a:t>
            </a:r>
            <a:r>
              <a:rPr lang="ja-JP" altLang="en-US" sz="1600" dirty="0">
                <a:solidFill>
                  <a:srgbClr val="FF0000"/>
                </a:solidFill>
                <a:latin typeface="Meiryo UI"/>
                <a:ea typeface="Meiryo UI"/>
              </a:rPr>
              <a:t>ページに収めてください。</a:t>
            </a:r>
            <a:endParaRPr lang="en-US" altLang="ja-JP" sz="1600" dirty="0">
              <a:solidFill>
                <a:srgbClr val="FF0000"/>
              </a:solidFill>
              <a:latin typeface="Meiryo UI"/>
              <a:ea typeface="Meiryo UI"/>
            </a:endParaRPr>
          </a:p>
        </p:txBody>
      </p:sp>
    </p:spTree>
    <p:extLst>
      <p:ext uri="{BB962C8B-B14F-4D97-AF65-F5344CB8AC3E}">
        <p14:creationId xmlns:p14="http://schemas.microsoft.com/office/powerpoint/2010/main" val="10104065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DAF2C72B-230B-4EF2-8D27-EE103FC8BF7A}"/>
              </a:ext>
            </a:extLst>
          </p:cNvPr>
          <p:cNvSpPr>
            <a:spLocks noGrp="1"/>
          </p:cNvSpPr>
          <p:nvPr>
            <p:ph idx="1"/>
          </p:nvPr>
        </p:nvSpPr>
        <p:spPr>
          <a:xfrm>
            <a:off x="333566" y="660934"/>
            <a:ext cx="9216000" cy="2598313"/>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nSpc>
                <a:spcPct val="100000"/>
              </a:lnSpc>
              <a:spcBef>
                <a:spcPts val="600"/>
              </a:spcBef>
            </a:pPr>
            <a:r>
              <a:rPr lang="ja-JP" altLang="en-US" sz="1800" dirty="0">
                <a:latin typeface="Meiryo UI"/>
                <a:ea typeface="Meiryo UI"/>
              </a:rPr>
              <a:t>予算計画は</a:t>
            </a:r>
            <a:r>
              <a:rPr lang="ja-JP" altLang="en-US" sz="1800" dirty="0">
                <a:latin typeface="Meiryo UI"/>
                <a:ea typeface="Meiryo UI"/>
                <a:cs typeface="+mn-lt"/>
              </a:rPr>
              <a:t>、実用最小限のプロダクトをベースに策定してください。</a:t>
            </a:r>
          </a:p>
          <a:p>
            <a:pPr>
              <a:lnSpc>
                <a:spcPct val="100000"/>
              </a:lnSpc>
              <a:spcBef>
                <a:spcPts val="600"/>
              </a:spcBef>
            </a:pPr>
            <a:r>
              <a:rPr lang="ja-JP" altLang="en-US" sz="1800" dirty="0">
                <a:latin typeface="Meiryo UI"/>
                <a:ea typeface="Meiryo UI"/>
              </a:rPr>
              <a:t>応募する実証実験にかかる費用の概</a:t>
            </a:r>
            <a:r>
              <a:rPr lang="ja-JP" sz="1800" dirty="0">
                <a:latin typeface="Meiryo UI"/>
                <a:ea typeface="Meiryo UI"/>
                <a:cs typeface="+mn-lt"/>
              </a:rPr>
              <a:t>算総額</a:t>
            </a:r>
            <a:r>
              <a:rPr lang="ja-JP" altLang="en-US" sz="1800" dirty="0">
                <a:latin typeface="Meiryo UI"/>
                <a:ea typeface="Meiryo UI"/>
                <a:cs typeface="+mn-lt"/>
              </a:rPr>
              <a:t>（税込）</a:t>
            </a:r>
            <a:r>
              <a:rPr lang="ja-JP" sz="1800" dirty="0">
                <a:latin typeface="Meiryo UI"/>
                <a:ea typeface="Meiryo UI"/>
                <a:cs typeface="+mn-lt"/>
              </a:rPr>
              <a:t>を示してください。</a:t>
            </a:r>
            <a:endParaRPr lang="ja-JP" sz="1800" dirty="0">
              <a:latin typeface="Meiryo UI"/>
              <a:ea typeface="Meiryo UI"/>
              <a:cs typeface="Calibri"/>
            </a:endParaRPr>
          </a:p>
          <a:p>
            <a:pPr>
              <a:lnSpc>
                <a:spcPct val="100000"/>
              </a:lnSpc>
              <a:spcBef>
                <a:spcPts val="600"/>
              </a:spcBef>
            </a:pPr>
            <a:r>
              <a:rPr lang="ja-JP" altLang="en-US" sz="1800" dirty="0">
                <a:latin typeface="Meiryo UI"/>
                <a:ea typeface="Meiryo UI"/>
              </a:rPr>
              <a:t>そのうち、本事業で支出する経費について、以下のコースから選択し、可能な限り具体的な内訳を</a:t>
            </a:r>
            <a:endParaRPr lang="en-US" altLang="ja-JP" sz="1800" dirty="0">
              <a:latin typeface="Meiryo UI"/>
              <a:ea typeface="Meiryo UI"/>
            </a:endParaRPr>
          </a:p>
          <a:p>
            <a:pPr marL="0" indent="0">
              <a:lnSpc>
                <a:spcPct val="100000"/>
              </a:lnSpc>
              <a:spcBef>
                <a:spcPts val="600"/>
              </a:spcBef>
              <a:buNone/>
            </a:pPr>
            <a:r>
              <a:rPr lang="ja-JP" altLang="en-US" sz="1800" dirty="0">
                <a:latin typeface="Meiryo UI"/>
                <a:ea typeface="Meiryo UI"/>
              </a:rPr>
              <a:t>　 示してください。</a:t>
            </a:r>
            <a:endParaRPr lang="en-US" altLang="ja-JP" sz="1800" dirty="0">
              <a:latin typeface="Meiryo UI"/>
              <a:ea typeface="Meiryo UI"/>
            </a:endParaRPr>
          </a:p>
          <a:p>
            <a:pPr marL="0" indent="0">
              <a:lnSpc>
                <a:spcPct val="100000"/>
              </a:lnSpc>
              <a:spcBef>
                <a:spcPts val="600"/>
              </a:spcBef>
              <a:buNone/>
            </a:pPr>
            <a:r>
              <a:rPr lang="ja-JP" altLang="en-US" sz="1800" dirty="0">
                <a:latin typeface="Meiryo UI"/>
                <a:ea typeface="Meiryo UI"/>
              </a:rPr>
              <a:t>　　</a:t>
            </a:r>
            <a:r>
              <a:rPr lang="en-US" altLang="ja-JP" sz="1800" dirty="0">
                <a:latin typeface="Meiryo UI"/>
                <a:ea typeface="Meiryo UI"/>
              </a:rPr>
              <a:t>A</a:t>
            </a:r>
            <a:r>
              <a:rPr lang="ja-JP" altLang="en-US" sz="1800" dirty="0">
                <a:latin typeface="Meiryo UI"/>
                <a:ea typeface="Meiryo UI"/>
              </a:rPr>
              <a:t>コース：</a:t>
            </a:r>
            <a:r>
              <a:rPr lang="en-US" altLang="ja-JP" sz="1800" dirty="0">
                <a:latin typeface="Meiryo UI"/>
                <a:ea typeface="Meiryo UI"/>
              </a:rPr>
              <a:t>100</a:t>
            </a:r>
            <a:r>
              <a:rPr lang="ja-JP" altLang="en-US" sz="1800" dirty="0">
                <a:latin typeface="Meiryo UI"/>
                <a:ea typeface="Meiryo UI"/>
              </a:rPr>
              <a:t>～</a:t>
            </a:r>
            <a:r>
              <a:rPr lang="en-US" altLang="ja-JP" sz="1800" dirty="0">
                <a:latin typeface="Meiryo UI"/>
                <a:ea typeface="Meiryo UI"/>
              </a:rPr>
              <a:t>300</a:t>
            </a:r>
            <a:r>
              <a:rPr lang="ja-JP" altLang="en-US" sz="1800" dirty="0">
                <a:latin typeface="Meiryo UI"/>
                <a:ea typeface="Meiryo UI"/>
              </a:rPr>
              <a:t>万円未満</a:t>
            </a:r>
            <a:br>
              <a:rPr lang="ja-JP" altLang="en-US" sz="1800" dirty="0">
                <a:latin typeface="Meiryo UI"/>
                <a:ea typeface="Meiryo UI"/>
              </a:rPr>
            </a:br>
            <a:r>
              <a:rPr lang="ja-JP" altLang="en-US" sz="1800" dirty="0">
                <a:latin typeface="Meiryo UI"/>
                <a:ea typeface="Meiryo UI"/>
              </a:rPr>
              <a:t>　　</a:t>
            </a:r>
            <a:r>
              <a:rPr lang="en-US" altLang="ja-JP" sz="1800" dirty="0">
                <a:latin typeface="Meiryo UI"/>
                <a:ea typeface="Meiryo UI"/>
              </a:rPr>
              <a:t>B</a:t>
            </a:r>
            <a:r>
              <a:rPr lang="ja-JP" altLang="en-US" sz="1800" dirty="0">
                <a:latin typeface="Meiryo UI"/>
                <a:ea typeface="Meiryo UI"/>
              </a:rPr>
              <a:t>コース：</a:t>
            </a:r>
            <a:r>
              <a:rPr lang="en-US" altLang="ja-JP" sz="1800" dirty="0">
                <a:latin typeface="Meiryo UI"/>
                <a:ea typeface="Meiryo UI"/>
              </a:rPr>
              <a:t>300</a:t>
            </a:r>
            <a:r>
              <a:rPr lang="ja-JP" altLang="en-US" sz="1800" dirty="0">
                <a:latin typeface="Meiryo UI"/>
                <a:ea typeface="Meiryo UI"/>
              </a:rPr>
              <a:t>～</a:t>
            </a:r>
            <a:r>
              <a:rPr lang="en-US" altLang="ja-JP" sz="1800" dirty="0">
                <a:latin typeface="Meiryo UI"/>
                <a:ea typeface="Meiryo UI"/>
              </a:rPr>
              <a:t>500</a:t>
            </a:r>
            <a:r>
              <a:rPr lang="ja-JP" altLang="en-US" sz="1800" dirty="0">
                <a:latin typeface="Meiryo UI"/>
                <a:ea typeface="Meiryo UI"/>
              </a:rPr>
              <a:t>万円未満</a:t>
            </a:r>
            <a:br>
              <a:rPr lang="ja-JP" altLang="en-US" sz="1800" dirty="0">
                <a:latin typeface="Meiryo UI"/>
                <a:ea typeface="Meiryo UI"/>
              </a:rPr>
            </a:br>
            <a:r>
              <a:rPr lang="ja-JP" altLang="en-US" sz="1800" dirty="0">
                <a:latin typeface="Meiryo UI"/>
                <a:ea typeface="Meiryo UI"/>
              </a:rPr>
              <a:t>　　</a:t>
            </a:r>
            <a:r>
              <a:rPr lang="en-US" altLang="ja-JP" sz="1800" dirty="0">
                <a:latin typeface="Meiryo UI"/>
                <a:ea typeface="Meiryo UI"/>
              </a:rPr>
              <a:t>C</a:t>
            </a:r>
            <a:r>
              <a:rPr lang="ja-JP" altLang="en-US" sz="1800" dirty="0">
                <a:latin typeface="Meiryo UI"/>
                <a:ea typeface="Meiryo UI"/>
              </a:rPr>
              <a:t>コース：</a:t>
            </a:r>
            <a:r>
              <a:rPr lang="en-US" altLang="ja-JP" sz="1800" dirty="0">
                <a:latin typeface="Meiryo UI"/>
                <a:ea typeface="Meiryo UI"/>
              </a:rPr>
              <a:t>500</a:t>
            </a:r>
            <a:r>
              <a:rPr lang="ja-JP" altLang="en-US" sz="1800" dirty="0">
                <a:latin typeface="Meiryo UI"/>
                <a:ea typeface="Meiryo UI"/>
              </a:rPr>
              <a:t>～</a:t>
            </a:r>
            <a:r>
              <a:rPr lang="en-US" altLang="ja-JP" sz="1800" dirty="0">
                <a:latin typeface="Meiryo UI"/>
                <a:ea typeface="Meiryo UI"/>
              </a:rPr>
              <a:t>700</a:t>
            </a:r>
            <a:r>
              <a:rPr lang="ja-JP" altLang="en-US" sz="1800" dirty="0">
                <a:latin typeface="Meiryo UI"/>
                <a:ea typeface="Meiryo UI"/>
              </a:rPr>
              <a:t>万円未満</a:t>
            </a:r>
            <a:br>
              <a:rPr lang="ja-JP" altLang="en-US" sz="1800" dirty="0">
                <a:latin typeface="Meiryo UI"/>
                <a:ea typeface="Meiryo UI"/>
              </a:rPr>
            </a:br>
            <a:r>
              <a:rPr lang="ja-JP" altLang="en-US" sz="1800" dirty="0">
                <a:latin typeface="Meiryo UI"/>
                <a:ea typeface="Meiryo UI"/>
              </a:rPr>
              <a:t>　　</a:t>
            </a:r>
            <a:r>
              <a:rPr lang="en-US" altLang="ja-JP" sz="1800" dirty="0">
                <a:latin typeface="Meiryo UI"/>
                <a:ea typeface="Meiryo UI"/>
              </a:rPr>
              <a:t>D</a:t>
            </a:r>
            <a:r>
              <a:rPr lang="ja-JP" altLang="en-US" sz="1800" dirty="0">
                <a:latin typeface="Meiryo UI"/>
                <a:ea typeface="Meiryo UI"/>
              </a:rPr>
              <a:t>コース：</a:t>
            </a:r>
            <a:r>
              <a:rPr lang="en-US" altLang="ja-JP" sz="1800" dirty="0">
                <a:latin typeface="Meiryo UI"/>
                <a:ea typeface="Meiryo UI"/>
              </a:rPr>
              <a:t>700</a:t>
            </a:r>
            <a:r>
              <a:rPr lang="ja-JP" altLang="en-US" sz="1800" dirty="0">
                <a:latin typeface="Meiryo UI"/>
                <a:ea typeface="Meiryo UI"/>
              </a:rPr>
              <a:t>～</a:t>
            </a:r>
            <a:r>
              <a:rPr lang="en-US" altLang="ja-JP" sz="1800" dirty="0">
                <a:latin typeface="Meiryo UI"/>
                <a:ea typeface="Meiryo UI"/>
              </a:rPr>
              <a:t>1000</a:t>
            </a:r>
            <a:r>
              <a:rPr lang="ja-JP" altLang="en-US" sz="1800" dirty="0">
                <a:latin typeface="Meiryo UI"/>
                <a:ea typeface="Meiryo UI"/>
              </a:rPr>
              <a:t>万円</a:t>
            </a:r>
          </a:p>
        </p:txBody>
      </p:sp>
      <p:sp>
        <p:nvSpPr>
          <p:cNvPr id="4" name="スライド番号プレースホルダー 3">
            <a:extLst>
              <a:ext uri="{FF2B5EF4-FFF2-40B4-BE49-F238E27FC236}">
                <a16:creationId xmlns:a16="http://schemas.microsoft.com/office/drawing/2014/main" id="{CEBCA06D-4880-4A48-8E35-7E91C457FBEF}"/>
              </a:ext>
            </a:extLst>
          </p:cNvPr>
          <p:cNvSpPr>
            <a:spLocks noGrp="1"/>
          </p:cNvSpPr>
          <p:nvPr>
            <p:ph type="sldNum" sz="quarter" idx="12"/>
          </p:nvPr>
        </p:nvSpPr>
        <p:spPr/>
        <p:txBody>
          <a:bodyPr/>
          <a:lstStyle/>
          <a:p>
            <a:pPr>
              <a:defRPr/>
            </a:pPr>
            <a:fld id="{96BA3565-E867-44AF-9D39-29D41BFB608A}" type="slidenum">
              <a:rPr lang="ja-JP" altLang="en-US" smtClean="0">
                <a:latin typeface="Meiryo UI" panose="020B0604030504040204" pitchFamily="34" charset="-128"/>
                <a:ea typeface="Meiryo UI" panose="020B0604030504040204" pitchFamily="34" charset="-128"/>
              </a:rPr>
              <a:pPr>
                <a:defRPr/>
              </a:pPr>
              <a:t>9</a:t>
            </a:fld>
            <a:endParaRPr lang="ja-JP" altLang="en-US">
              <a:latin typeface="Meiryo UI" panose="020B0604030504040204" pitchFamily="34" charset="-128"/>
              <a:ea typeface="Meiryo UI" panose="020B0604030504040204" pitchFamily="34" charset="-128"/>
            </a:endParaRPr>
          </a:p>
        </p:txBody>
      </p:sp>
      <p:sp>
        <p:nvSpPr>
          <p:cNvPr id="5" name="タイトル 1">
            <a:extLst>
              <a:ext uri="{FF2B5EF4-FFF2-40B4-BE49-F238E27FC236}">
                <a16:creationId xmlns:a16="http://schemas.microsoft.com/office/drawing/2014/main" id="{AF1360E2-125B-4524-91B2-63C8CFC7C308}"/>
              </a:ext>
            </a:extLst>
          </p:cNvPr>
          <p:cNvSpPr txBox="1">
            <a:spLocks/>
          </p:cNvSpPr>
          <p:nvPr/>
        </p:nvSpPr>
        <p:spPr bwMode="auto">
          <a:xfrm>
            <a:off x="0" y="1"/>
            <a:ext cx="8543925" cy="562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defPPr>
              <a:defRPr lang="en-US"/>
            </a:defPPr>
            <a:lvl1pPr>
              <a:lnSpc>
                <a:spcPct val="90000"/>
              </a:lnSpc>
              <a:defRPr kumimoji="1" sz="2400">
                <a:latin typeface="HGP創英角ｺﾞｼｯｸUB" panose="020B0900000000000000" pitchFamily="50" charset="-128"/>
                <a:ea typeface="HGP創英角ｺﾞｼｯｸUB" panose="020B0900000000000000" pitchFamily="50" charset="-128"/>
                <a:cs typeface="+mj-cs"/>
              </a:defRPr>
            </a:lvl1pPr>
            <a:lvl2pPr>
              <a:lnSpc>
                <a:spcPct val="90000"/>
              </a:lnSpc>
              <a:defRPr kumimoji="1" sz="4400">
                <a:latin typeface="Calibri Light" panose="020F0302020204030204" pitchFamily="34" charset="0"/>
              </a:defRPr>
            </a:lvl2pPr>
            <a:lvl3pPr>
              <a:lnSpc>
                <a:spcPct val="90000"/>
              </a:lnSpc>
              <a:defRPr kumimoji="1" sz="4400">
                <a:latin typeface="Calibri Light" panose="020F0302020204030204" pitchFamily="34" charset="0"/>
              </a:defRPr>
            </a:lvl3pPr>
            <a:lvl4pPr>
              <a:lnSpc>
                <a:spcPct val="90000"/>
              </a:lnSpc>
              <a:defRPr kumimoji="1" sz="4400">
                <a:latin typeface="Calibri Light" panose="020F0302020204030204" pitchFamily="34" charset="0"/>
              </a:defRPr>
            </a:lvl4pPr>
            <a:lvl5pPr>
              <a:lnSpc>
                <a:spcPct val="90000"/>
              </a:lnSpc>
              <a:defRPr kumimoji="1" sz="4400">
                <a:latin typeface="Calibri Light" panose="020F0302020204030204" pitchFamily="34" charset="0"/>
              </a:defRPr>
            </a:lvl5pPr>
            <a:lvl6pPr marL="457200" fontAlgn="base">
              <a:lnSpc>
                <a:spcPct val="90000"/>
              </a:lnSpc>
              <a:spcBef>
                <a:spcPct val="0"/>
              </a:spcBef>
              <a:spcAft>
                <a:spcPct val="0"/>
              </a:spcAft>
              <a:defRPr kumimoji="1" sz="4400">
                <a:latin typeface="Calibri Light" panose="020F0302020204030204" pitchFamily="34" charset="0"/>
              </a:defRPr>
            </a:lvl6pPr>
            <a:lvl7pPr marL="914400" fontAlgn="base">
              <a:lnSpc>
                <a:spcPct val="90000"/>
              </a:lnSpc>
              <a:spcBef>
                <a:spcPct val="0"/>
              </a:spcBef>
              <a:spcAft>
                <a:spcPct val="0"/>
              </a:spcAft>
              <a:defRPr kumimoji="1" sz="4400">
                <a:latin typeface="Calibri Light" panose="020F0302020204030204" pitchFamily="34" charset="0"/>
              </a:defRPr>
            </a:lvl7pPr>
            <a:lvl8pPr marL="1371600" fontAlgn="base">
              <a:lnSpc>
                <a:spcPct val="90000"/>
              </a:lnSpc>
              <a:spcBef>
                <a:spcPct val="0"/>
              </a:spcBef>
              <a:spcAft>
                <a:spcPct val="0"/>
              </a:spcAft>
              <a:defRPr kumimoji="1" sz="4400">
                <a:latin typeface="Calibri Light" panose="020F0302020204030204" pitchFamily="34" charset="0"/>
              </a:defRPr>
            </a:lvl8pPr>
            <a:lvl9pPr marL="1828800" fontAlgn="base">
              <a:lnSpc>
                <a:spcPct val="90000"/>
              </a:lnSpc>
              <a:spcBef>
                <a:spcPct val="0"/>
              </a:spcBef>
              <a:spcAft>
                <a:spcPct val="0"/>
              </a:spcAft>
              <a:defRPr kumimoji="1" sz="4400">
                <a:latin typeface="Calibri Light" panose="020F0302020204030204" pitchFamily="34" charset="0"/>
              </a:defRPr>
            </a:lvl9pPr>
          </a:lstStyle>
          <a:p>
            <a:r>
              <a:rPr lang="ja-JP" altLang="en-US">
                <a:latin typeface="Meiryo UI"/>
                <a:ea typeface="Meiryo UI"/>
              </a:rPr>
              <a:t>実証実験</a:t>
            </a:r>
            <a:r>
              <a:rPr lang="zh-CN" altLang="en-US">
                <a:latin typeface="Meiryo UI"/>
                <a:ea typeface="Meiryo UI"/>
              </a:rPr>
              <a:t>内容</a:t>
            </a:r>
            <a:r>
              <a:rPr lang="ja-JP" altLang="en-US">
                <a:latin typeface="Meiryo UI"/>
                <a:ea typeface="Meiryo UI"/>
              </a:rPr>
              <a:t>　⑥</a:t>
            </a:r>
            <a:r>
              <a:rPr lang="zh-TW" altLang="en-US">
                <a:latin typeface="Meiryo UI"/>
                <a:ea typeface="Meiryo UI"/>
              </a:rPr>
              <a:t>予算計画</a:t>
            </a:r>
          </a:p>
        </p:txBody>
      </p:sp>
      <p:graphicFrame>
        <p:nvGraphicFramePr>
          <p:cNvPr id="2" name="表 1"/>
          <p:cNvGraphicFramePr>
            <a:graphicFrameLocks noGrp="1"/>
          </p:cNvGraphicFramePr>
          <p:nvPr>
            <p:extLst>
              <p:ext uri="{D42A27DB-BD31-4B8C-83A1-F6EECF244321}">
                <p14:modId xmlns:p14="http://schemas.microsoft.com/office/powerpoint/2010/main" val="1256521275"/>
              </p:ext>
            </p:extLst>
          </p:nvPr>
        </p:nvGraphicFramePr>
        <p:xfrm>
          <a:off x="345000" y="4271204"/>
          <a:ext cx="9216000" cy="1656080"/>
        </p:xfrm>
        <a:graphic>
          <a:graphicData uri="http://schemas.openxmlformats.org/drawingml/2006/table">
            <a:tbl>
              <a:tblPr firstRow="1" bandRow="1">
                <a:tableStyleId>{21E4AEA4-8DFA-4A89-87EB-49C32662AFE0}</a:tableStyleId>
              </a:tblPr>
              <a:tblGrid>
                <a:gridCol w="3072000">
                  <a:extLst>
                    <a:ext uri="{9D8B030D-6E8A-4147-A177-3AD203B41FA5}">
                      <a16:colId xmlns:a16="http://schemas.microsoft.com/office/drawing/2014/main" val="3063551961"/>
                    </a:ext>
                  </a:extLst>
                </a:gridCol>
                <a:gridCol w="3072000">
                  <a:extLst>
                    <a:ext uri="{9D8B030D-6E8A-4147-A177-3AD203B41FA5}">
                      <a16:colId xmlns:a16="http://schemas.microsoft.com/office/drawing/2014/main" val="3161494069"/>
                    </a:ext>
                  </a:extLst>
                </a:gridCol>
                <a:gridCol w="3072000">
                  <a:extLst>
                    <a:ext uri="{9D8B030D-6E8A-4147-A177-3AD203B41FA5}">
                      <a16:colId xmlns:a16="http://schemas.microsoft.com/office/drawing/2014/main" val="3079502337"/>
                    </a:ext>
                  </a:extLst>
                </a:gridCol>
              </a:tblGrid>
              <a:tr h="370840">
                <a:tc>
                  <a:txBody>
                    <a:bodyPr/>
                    <a:lstStyle/>
                    <a:p>
                      <a:pPr algn="ctr"/>
                      <a:r>
                        <a:rPr kumimoji="1" lang="ja-JP" altLang="en-US">
                          <a:solidFill>
                            <a:schemeClr val="tx1"/>
                          </a:solidFill>
                          <a:latin typeface="Meiryo UI" panose="020B0604030504040204" pitchFamily="34" charset="-128"/>
                          <a:ea typeface="Meiryo UI" panose="020B0604030504040204" pitchFamily="34" charset="-128"/>
                        </a:rPr>
                        <a:t>第１ターム</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a:solidFill>
                            <a:schemeClr val="tx1"/>
                          </a:solidFill>
                          <a:latin typeface="Meiryo UI" panose="020B0604030504040204" pitchFamily="34" charset="-128"/>
                          <a:ea typeface="Meiryo UI" panose="020B0604030504040204" pitchFamily="34" charset="-128"/>
                        </a:rPr>
                        <a:t>第</a:t>
                      </a:r>
                      <a:r>
                        <a:rPr kumimoji="1" lang="en-US" altLang="ja-JP">
                          <a:solidFill>
                            <a:schemeClr val="tx1"/>
                          </a:solidFill>
                          <a:latin typeface="Meiryo UI" panose="020B0604030504040204" pitchFamily="34" charset="-128"/>
                          <a:ea typeface="Meiryo UI" panose="020B0604030504040204" pitchFamily="34" charset="-128"/>
                        </a:rPr>
                        <a:t>2</a:t>
                      </a:r>
                      <a:r>
                        <a:rPr kumimoji="1" lang="ja-JP" altLang="en-US">
                          <a:solidFill>
                            <a:schemeClr val="tx1"/>
                          </a:solidFill>
                          <a:latin typeface="Meiryo UI" panose="020B0604030504040204" pitchFamily="34" charset="-128"/>
                          <a:ea typeface="Meiryo UI" panose="020B0604030504040204" pitchFamily="34" charset="-128"/>
                        </a:rPr>
                        <a:t>ターム</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a:solidFill>
                            <a:schemeClr val="tx1"/>
                          </a:solidFill>
                          <a:latin typeface="Meiryo UI" panose="020B0604030504040204" pitchFamily="34" charset="-128"/>
                          <a:ea typeface="Meiryo UI" panose="020B0604030504040204" pitchFamily="34" charset="-128"/>
                        </a:rPr>
                        <a:t>本事業での支出総額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41535073"/>
                  </a:ext>
                </a:extLst>
              </a:tr>
              <a:tr h="370840">
                <a:tc>
                  <a:txBody>
                    <a:bodyPr/>
                    <a:lstStyle/>
                    <a:p>
                      <a:pPr algn="r"/>
                      <a:r>
                        <a:rPr kumimoji="1" lang="ja-JP" altLang="en-US">
                          <a:solidFill>
                            <a:schemeClr val="tx1"/>
                          </a:solidFill>
                          <a:latin typeface="Meiryo UI" panose="020B0604030504040204" pitchFamily="34" charset="-128"/>
                          <a:ea typeface="Meiryo UI" panose="020B0604030504040204" pitchFamily="34" charset="-128"/>
                        </a:rPr>
                        <a:t>コース</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kumimoji="1" lang="ja-JP" altLang="en-US">
                          <a:solidFill>
                            <a:schemeClr val="tx1"/>
                          </a:solidFill>
                          <a:latin typeface="Meiryo UI" panose="020B0604030504040204" pitchFamily="34" charset="-128"/>
                          <a:ea typeface="Meiryo UI" panose="020B0604030504040204" pitchFamily="34" charset="-128"/>
                        </a:rPr>
                        <a:t>コース</a:t>
                      </a:r>
                      <a:endParaRPr kumimoji="1" lang="en-US" altLang="ja-JP">
                        <a:solidFill>
                          <a:schemeClr val="tx1"/>
                        </a:solidFill>
                        <a:latin typeface="Meiryo UI" panose="020B0604030504040204" pitchFamily="34" charset="-128"/>
                        <a:ea typeface="Meiryo UI" panose="020B0604030504040204" pitchFamily="34"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kumimoji="1" lang="ja-JP" altLang="en-US">
                          <a:solidFill>
                            <a:schemeClr val="tx1"/>
                          </a:solidFill>
                          <a:latin typeface="Meiryo UI" panose="020B0604030504040204" pitchFamily="34" charset="-128"/>
                          <a:ea typeface="Meiryo UI" panose="020B0604030504040204" pitchFamily="34" charset="-128"/>
                        </a:rPr>
                        <a:t>　　　　　　万円（税込）</a:t>
                      </a:r>
                      <a:endParaRPr kumimoji="1" lang="en-US" altLang="ja-JP">
                        <a:solidFill>
                          <a:schemeClr val="tx1"/>
                        </a:solidFill>
                        <a:latin typeface="Meiryo UI" panose="020B0604030504040204" pitchFamily="34" charset="-128"/>
                        <a:ea typeface="Meiryo UI" panose="020B0604030504040204" pitchFamily="34"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30761083"/>
                  </a:ext>
                </a:extLst>
              </a:tr>
              <a:tr h="370840">
                <a:tc>
                  <a:txBody>
                    <a:bodyPr/>
                    <a:lstStyle/>
                    <a:p>
                      <a:pPr algn="l"/>
                      <a:r>
                        <a:rPr kumimoji="1" lang="ja-JP" altLang="en-US">
                          <a:solidFill>
                            <a:schemeClr val="tx1"/>
                          </a:solidFill>
                          <a:latin typeface="Meiryo UI" panose="020B0604030504040204" pitchFamily="34" charset="-128"/>
                          <a:ea typeface="Meiryo UI" panose="020B0604030504040204" pitchFamily="34" charset="-128"/>
                        </a:rPr>
                        <a:t>項目</a:t>
                      </a:r>
                      <a:r>
                        <a:rPr kumimoji="1" lang="en-US" altLang="ja-JP">
                          <a:solidFill>
                            <a:schemeClr val="tx1"/>
                          </a:solidFill>
                          <a:latin typeface="Meiryo UI" panose="020B0604030504040204" pitchFamily="34" charset="-128"/>
                          <a:ea typeface="Meiryo UI" panose="020B0604030504040204" pitchFamily="34" charset="-128"/>
                        </a:rPr>
                        <a:t>A…</a:t>
                      </a:r>
                      <a:r>
                        <a:rPr kumimoji="1" lang="ja-JP" altLang="en-US">
                          <a:solidFill>
                            <a:schemeClr val="tx1"/>
                          </a:solidFill>
                          <a:latin typeface="Meiryo UI" panose="020B0604030504040204" pitchFamily="34" charset="-128"/>
                          <a:ea typeface="Meiryo UI" panose="020B0604030504040204" pitchFamily="34" charset="-128"/>
                        </a:rPr>
                        <a:t>　　　　円（税込）</a:t>
                      </a:r>
                      <a:endParaRPr kumimoji="1" lang="en-US" altLang="ja-JP">
                        <a:solidFill>
                          <a:schemeClr val="tx1"/>
                        </a:solidFill>
                        <a:latin typeface="Meiryo UI" panose="020B0604030504040204" pitchFamily="34" charset="-128"/>
                        <a:ea typeface="Meiryo UI" panose="020B0604030504040204" pitchFamily="34" charset="-128"/>
                      </a:endParaRPr>
                    </a:p>
                    <a:p>
                      <a:pPr algn="l"/>
                      <a:r>
                        <a:rPr kumimoji="1" lang="ja-JP" altLang="en-US">
                          <a:solidFill>
                            <a:schemeClr val="tx1"/>
                          </a:solidFill>
                          <a:latin typeface="Meiryo UI" panose="020B0604030504040204" pitchFamily="34" charset="-128"/>
                          <a:ea typeface="Meiryo UI" panose="020B0604030504040204" pitchFamily="34" charset="-128"/>
                        </a:rPr>
                        <a:t>項目</a:t>
                      </a:r>
                      <a:r>
                        <a:rPr kumimoji="1" lang="en-US" altLang="ja-JP">
                          <a:solidFill>
                            <a:schemeClr val="tx1"/>
                          </a:solidFill>
                          <a:latin typeface="Meiryo UI" panose="020B0604030504040204" pitchFamily="34" charset="-128"/>
                          <a:ea typeface="Meiryo UI" panose="020B0604030504040204" pitchFamily="34" charset="-128"/>
                        </a:rPr>
                        <a:t>B…</a:t>
                      </a:r>
                      <a:r>
                        <a:rPr kumimoji="1" lang="ja-JP" altLang="en-US">
                          <a:solidFill>
                            <a:schemeClr val="tx1"/>
                          </a:solidFill>
                          <a:latin typeface="Meiryo UI" panose="020B0604030504040204" pitchFamily="34" charset="-128"/>
                          <a:ea typeface="Meiryo UI" panose="020B0604030504040204" pitchFamily="34" charset="-128"/>
                        </a:rPr>
                        <a:t>　　　　円（税込）</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a:solidFill>
                            <a:schemeClr val="tx1"/>
                          </a:solidFill>
                          <a:latin typeface="Meiryo UI" panose="020B0604030504040204" pitchFamily="34" charset="-128"/>
                          <a:ea typeface="Meiryo UI" panose="020B0604030504040204" pitchFamily="34" charset="-128"/>
                        </a:rPr>
                        <a:t>項目</a:t>
                      </a:r>
                      <a:r>
                        <a:rPr kumimoji="1" lang="en-US" altLang="ja-JP">
                          <a:solidFill>
                            <a:schemeClr val="tx1"/>
                          </a:solidFill>
                          <a:latin typeface="Meiryo UI" panose="020B0604030504040204" pitchFamily="34" charset="-128"/>
                          <a:ea typeface="Meiryo UI" panose="020B0604030504040204" pitchFamily="34" charset="-128"/>
                        </a:rPr>
                        <a:t>A…</a:t>
                      </a:r>
                      <a:r>
                        <a:rPr kumimoji="1" lang="ja-JP" altLang="en-US">
                          <a:solidFill>
                            <a:schemeClr val="tx1"/>
                          </a:solidFill>
                          <a:latin typeface="Meiryo UI" panose="020B0604030504040204" pitchFamily="34" charset="-128"/>
                          <a:ea typeface="Meiryo UI" panose="020B0604030504040204" pitchFamily="34" charset="-128"/>
                        </a:rPr>
                        <a:t>　　　　円（税込）</a:t>
                      </a:r>
                      <a:endParaRPr kumimoji="1" lang="en-US" altLang="ja-JP">
                        <a:solidFill>
                          <a:schemeClr val="tx1"/>
                        </a:solidFill>
                        <a:latin typeface="Meiryo UI" panose="020B0604030504040204" pitchFamily="34" charset="-128"/>
                        <a:ea typeface="Meiryo UI" panose="020B0604030504040204" pitchFamily="34" charset="-128"/>
                      </a:endParaRPr>
                    </a:p>
                    <a:p>
                      <a:pPr algn="l"/>
                      <a:r>
                        <a:rPr kumimoji="1" lang="ja-JP" altLang="en-US">
                          <a:solidFill>
                            <a:schemeClr val="tx1"/>
                          </a:solidFill>
                          <a:latin typeface="Meiryo UI" panose="020B0604030504040204" pitchFamily="34" charset="-128"/>
                          <a:ea typeface="Meiryo UI" panose="020B0604030504040204" pitchFamily="34" charset="-128"/>
                        </a:rPr>
                        <a:t>項目</a:t>
                      </a:r>
                      <a:r>
                        <a:rPr kumimoji="1" lang="en-US" altLang="ja-JP">
                          <a:solidFill>
                            <a:schemeClr val="tx1"/>
                          </a:solidFill>
                          <a:latin typeface="Meiryo UI" panose="020B0604030504040204" pitchFamily="34" charset="-128"/>
                          <a:ea typeface="Meiryo UI" panose="020B0604030504040204" pitchFamily="34" charset="-128"/>
                        </a:rPr>
                        <a:t>B…</a:t>
                      </a:r>
                      <a:r>
                        <a:rPr kumimoji="1" lang="ja-JP" altLang="en-US">
                          <a:solidFill>
                            <a:schemeClr val="tx1"/>
                          </a:solidFill>
                          <a:latin typeface="Meiryo UI" panose="020B0604030504040204" pitchFamily="34" charset="-128"/>
                          <a:ea typeface="Meiryo UI" panose="020B0604030504040204" pitchFamily="34" charset="-128"/>
                        </a:rPr>
                        <a:t>　　　　円（税込）</a:t>
                      </a:r>
                    </a:p>
                    <a:p>
                      <a:pPr algn="r"/>
                      <a:endParaRPr kumimoji="1" lang="en-US" altLang="ja-JP">
                        <a:solidFill>
                          <a:schemeClr val="tx1"/>
                        </a:solidFill>
                        <a:latin typeface="Meiryo UI" panose="020B0604030504040204" pitchFamily="34" charset="-128"/>
                        <a:ea typeface="Meiryo UI" panose="020B0604030504040204" pitchFamily="34"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en-US" altLang="ja-JP">
                        <a:solidFill>
                          <a:schemeClr val="tx1"/>
                        </a:solidFill>
                        <a:latin typeface="Meiryo UI" panose="020B0604030504040204" pitchFamily="34" charset="-128"/>
                        <a:ea typeface="Meiryo UI" panose="020B0604030504040204" pitchFamily="34"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38767393"/>
                  </a:ext>
                </a:extLst>
              </a:tr>
            </a:tbl>
          </a:graphicData>
        </a:graphic>
      </p:graphicFrame>
      <p:graphicFrame>
        <p:nvGraphicFramePr>
          <p:cNvPr id="6" name="表 5"/>
          <p:cNvGraphicFramePr>
            <a:graphicFrameLocks noGrp="1"/>
          </p:cNvGraphicFramePr>
          <p:nvPr>
            <p:extLst>
              <p:ext uri="{D42A27DB-BD31-4B8C-83A1-F6EECF244321}">
                <p14:modId xmlns:p14="http://schemas.microsoft.com/office/powerpoint/2010/main" val="1626713919"/>
              </p:ext>
            </p:extLst>
          </p:nvPr>
        </p:nvGraphicFramePr>
        <p:xfrm>
          <a:off x="345000" y="3351838"/>
          <a:ext cx="5742706" cy="741680"/>
        </p:xfrm>
        <a:graphic>
          <a:graphicData uri="http://schemas.openxmlformats.org/drawingml/2006/table">
            <a:tbl>
              <a:tblPr firstRow="1" bandRow="1">
                <a:tableStyleId>{21E4AEA4-8DFA-4A89-87EB-49C32662AFE0}</a:tableStyleId>
              </a:tblPr>
              <a:tblGrid>
                <a:gridCol w="5742706">
                  <a:extLst>
                    <a:ext uri="{9D8B030D-6E8A-4147-A177-3AD203B41FA5}">
                      <a16:colId xmlns:a16="http://schemas.microsoft.com/office/drawing/2014/main" val="4199328201"/>
                    </a:ext>
                  </a:extLst>
                </a:gridCol>
              </a:tblGrid>
              <a:tr h="370840">
                <a:tc>
                  <a:txBody>
                    <a:bodyPr/>
                    <a:lstStyle/>
                    <a:p>
                      <a:pPr algn="ctr"/>
                      <a:r>
                        <a:rPr kumimoji="1" lang="ja-JP" altLang="en-US">
                          <a:solidFill>
                            <a:schemeClr val="tx1"/>
                          </a:solidFill>
                          <a:latin typeface="Meiryo UI" panose="020B0604030504040204" pitchFamily="34" charset="-128"/>
                          <a:ea typeface="Meiryo UI" panose="020B0604030504040204" pitchFamily="34" charset="-128"/>
                        </a:rPr>
                        <a:t>実証実験に係る総額（自己負担額を含む）</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32212962"/>
                  </a:ext>
                </a:extLst>
              </a:tr>
              <a:tr h="370840">
                <a:tc>
                  <a:txBody>
                    <a:bodyPr/>
                    <a:lstStyle/>
                    <a:p>
                      <a:pPr algn="r"/>
                      <a:r>
                        <a:rPr kumimoji="1" lang="ja-JP" altLang="en-US">
                          <a:solidFill>
                            <a:schemeClr val="tx1"/>
                          </a:solidFill>
                          <a:latin typeface="Meiryo UI" panose="020B0604030504040204" pitchFamily="34" charset="-128"/>
                          <a:ea typeface="Meiryo UI" panose="020B0604030504040204" pitchFamily="34" charset="-128"/>
                        </a:rPr>
                        <a:t>　　　万円（税込）</a:t>
                      </a:r>
                      <a:endParaRPr kumimoji="1" lang="en-US" altLang="ja-JP">
                        <a:solidFill>
                          <a:schemeClr val="tx1"/>
                        </a:solidFill>
                        <a:latin typeface="Meiryo UI" panose="020B0604030504040204" pitchFamily="34" charset="-128"/>
                        <a:ea typeface="Meiryo UI" panose="020B0604030504040204" pitchFamily="34"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12855972"/>
                  </a:ext>
                </a:extLst>
              </a:tr>
            </a:tbl>
          </a:graphicData>
        </a:graphic>
      </p:graphicFrame>
    </p:spTree>
    <p:extLst>
      <p:ext uri="{BB962C8B-B14F-4D97-AF65-F5344CB8AC3E}">
        <p14:creationId xmlns:p14="http://schemas.microsoft.com/office/powerpoint/2010/main" val="17199199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pPr>
              <a:defRPr/>
            </a:pPr>
            <a:fld id="{96BA3565-E867-44AF-9D39-29D41BFB608A}" type="slidenum">
              <a:rPr lang="ja-JP" altLang="en-US" smtClean="0"/>
              <a:pPr>
                <a:defRPr/>
              </a:pPr>
              <a:t>10</a:t>
            </a:fld>
            <a:endParaRPr lang="ja-JP" altLang="en-US"/>
          </a:p>
        </p:txBody>
      </p:sp>
      <p:sp>
        <p:nvSpPr>
          <p:cNvPr id="6" name="タイトル 1">
            <a:extLst>
              <a:ext uri="{FF2B5EF4-FFF2-40B4-BE49-F238E27FC236}">
                <a16:creationId xmlns:a16="http://schemas.microsoft.com/office/drawing/2014/main" id="{AF1360E2-125B-4524-91B2-63C8CFC7C308}"/>
              </a:ext>
            </a:extLst>
          </p:cNvPr>
          <p:cNvSpPr txBox="1">
            <a:spLocks/>
          </p:cNvSpPr>
          <p:nvPr/>
        </p:nvSpPr>
        <p:spPr bwMode="auto">
          <a:xfrm>
            <a:off x="0" y="1"/>
            <a:ext cx="8543925" cy="562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defPPr>
              <a:defRPr lang="en-US"/>
            </a:defPPr>
            <a:lvl1pPr>
              <a:lnSpc>
                <a:spcPct val="90000"/>
              </a:lnSpc>
              <a:defRPr kumimoji="1" sz="2400">
                <a:latin typeface="HGP創英角ｺﾞｼｯｸUB" panose="020B0900000000000000" pitchFamily="50" charset="-128"/>
                <a:ea typeface="HGP創英角ｺﾞｼｯｸUB" panose="020B0900000000000000" pitchFamily="50" charset="-128"/>
                <a:cs typeface="+mj-cs"/>
              </a:defRPr>
            </a:lvl1pPr>
            <a:lvl2pPr>
              <a:lnSpc>
                <a:spcPct val="90000"/>
              </a:lnSpc>
              <a:defRPr kumimoji="1" sz="4400">
                <a:latin typeface="Calibri Light" panose="020F0302020204030204" pitchFamily="34" charset="0"/>
              </a:defRPr>
            </a:lvl2pPr>
            <a:lvl3pPr>
              <a:lnSpc>
                <a:spcPct val="90000"/>
              </a:lnSpc>
              <a:defRPr kumimoji="1" sz="4400">
                <a:latin typeface="Calibri Light" panose="020F0302020204030204" pitchFamily="34" charset="0"/>
              </a:defRPr>
            </a:lvl3pPr>
            <a:lvl4pPr>
              <a:lnSpc>
                <a:spcPct val="90000"/>
              </a:lnSpc>
              <a:defRPr kumimoji="1" sz="4400">
                <a:latin typeface="Calibri Light" panose="020F0302020204030204" pitchFamily="34" charset="0"/>
              </a:defRPr>
            </a:lvl4pPr>
            <a:lvl5pPr>
              <a:lnSpc>
                <a:spcPct val="90000"/>
              </a:lnSpc>
              <a:defRPr kumimoji="1" sz="4400">
                <a:latin typeface="Calibri Light" panose="020F0302020204030204" pitchFamily="34" charset="0"/>
              </a:defRPr>
            </a:lvl5pPr>
            <a:lvl6pPr marL="457200" fontAlgn="base">
              <a:lnSpc>
                <a:spcPct val="90000"/>
              </a:lnSpc>
              <a:spcBef>
                <a:spcPct val="0"/>
              </a:spcBef>
              <a:spcAft>
                <a:spcPct val="0"/>
              </a:spcAft>
              <a:defRPr kumimoji="1" sz="4400">
                <a:latin typeface="Calibri Light" panose="020F0302020204030204" pitchFamily="34" charset="0"/>
              </a:defRPr>
            </a:lvl6pPr>
            <a:lvl7pPr marL="914400" fontAlgn="base">
              <a:lnSpc>
                <a:spcPct val="90000"/>
              </a:lnSpc>
              <a:spcBef>
                <a:spcPct val="0"/>
              </a:spcBef>
              <a:spcAft>
                <a:spcPct val="0"/>
              </a:spcAft>
              <a:defRPr kumimoji="1" sz="4400">
                <a:latin typeface="Calibri Light" panose="020F0302020204030204" pitchFamily="34" charset="0"/>
              </a:defRPr>
            </a:lvl7pPr>
            <a:lvl8pPr marL="1371600" fontAlgn="base">
              <a:lnSpc>
                <a:spcPct val="90000"/>
              </a:lnSpc>
              <a:spcBef>
                <a:spcPct val="0"/>
              </a:spcBef>
              <a:spcAft>
                <a:spcPct val="0"/>
              </a:spcAft>
              <a:defRPr kumimoji="1" sz="4400">
                <a:latin typeface="Calibri Light" panose="020F0302020204030204" pitchFamily="34" charset="0"/>
              </a:defRPr>
            </a:lvl8pPr>
            <a:lvl9pPr marL="1828800" fontAlgn="base">
              <a:lnSpc>
                <a:spcPct val="90000"/>
              </a:lnSpc>
              <a:spcBef>
                <a:spcPct val="0"/>
              </a:spcBef>
              <a:spcAft>
                <a:spcPct val="0"/>
              </a:spcAft>
              <a:defRPr kumimoji="1" sz="4400">
                <a:latin typeface="Calibri Light" panose="020F0302020204030204" pitchFamily="34" charset="0"/>
              </a:defRPr>
            </a:lvl9pPr>
          </a:lstStyle>
          <a:p>
            <a:r>
              <a:rPr lang="ja-JP" altLang="en-US">
                <a:latin typeface="Meiryo UI"/>
                <a:ea typeface="Meiryo UI"/>
              </a:rPr>
              <a:t>実証実験</a:t>
            </a:r>
            <a:r>
              <a:rPr lang="zh-CN" altLang="en-US">
                <a:latin typeface="Meiryo UI"/>
                <a:ea typeface="Meiryo UI"/>
              </a:rPr>
              <a:t>内容</a:t>
            </a:r>
            <a:r>
              <a:rPr lang="ja-JP" altLang="en-US">
                <a:latin typeface="Meiryo UI"/>
                <a:ea typeface="Meiryo UI"/>
              </a:rPr>
              <a:t>　⑦その他</a:t>
            </a:r>
            <a:endParaRPr lang="zh-TW" altLang="en-US">
              <a:latin typeface="Meiryo UI"/>
              <a:ea typeface="Meiryo UI"/>
            </a:endParaRPr>
          </a:p>
        </p:txBody>
      </p:sp>
      <p:sp>
        <p:nvSpPr>
          <p:cNvPr id="7" name="コンテンツ プレースホルダー 2">
            <a:extLst>
              <a:ext uri="{FF2B5EF4-FFF2-40B4-BE49-F238E27FC236}">
                <a16:creationId xmlns:a16="http://schemas.microsoft.com/office/drawing/2014/main" id="{DAF2C72B-230B-4EF2-8D27-EE103FC8BF7A}"/>
              </a:ext>
            </a:extLst>
          </p:cNvPr>
          <p:cNvSpPr txBox="1">
            <a:spLocks/>
          </p:cNvSpPr>
          <p:nvPr/>
        </p:nvSpPr>
        <p:spPr bwMode="auto">
          <a:xfrm>
            <a:off x="333566" y="660935"/>
            <a:ext cx="9221914" cy="12221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fontAlgn="base">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defTabSz="914400" eaLnBrk="1" hangingPunct="1">
              <a:lnSpc>
                <a:spcPct val="100000"/>
              </a:lnSpc>
            </a:pPr>
            <a:r>
              <a:rPr lang="ja-JP" altLang="en-US" sz="1800" dirty="0">
                <a:latin typeface="Meiryo UI"/>
                <a:ea typeface="Meiryo UI"/>
                <a:cs typeface="+mn-lt"/>
              </a:rPr>
              <a:t>今回実証実験を実施する事業について、国や他自治体、都の他事業において、令和４年度に支</a:t>
            </a:r>
            <a:endParaRPr lang="en-US" altLang="ja-JP" sz="1800" dirty="0">
              <a:latin typeface="Meiryo UI"/>
              <a:ea typeface="Meiryo UI"/>
              <a:cs typeface="+mn-lt"/>
            </a:endParaRPr>
          </a:p>
          <a:p>
            <a:pPr marL="0" indent="0" defTabSz="914400" eaLnBrk="1" hangingPunct="1">
              <a:lnSpc>
                <a:spcPct val="100000"/>
              </a:lnSpc>
              <a:buNone/>
            </a:pPr>
            <a:r>
              <a:rPr lang="en-US" altLang="ja-JP" sz="1800" dirty="0">
                <a:latin typeface="Meiryo UI"/>
                <a:ea typeface="Meiryo UI"/>
                <a:cs typeface="+mn-lt"/>
              </a:rPr>
              <a:t> </a:t>
            </a:r>
            <a:r>
              <a:rPr lang="ja-JP" altLang="en-US" sz="1800" dirty="0">
                <a:latin typeface="Meiryo UI"/>
                <a:ea typeface="Meiryo UI"/>
                <a:cs typeface="+mn-lt"/>
              </a:rPr>
              <a:t>　援を受けている（または選考中である）場合には、表１をご記入ください。</a:t>
            </a:r>
            <a:endParaRPr lang="en-US" altLang="ja-JP" sz="1800" dirty="0">
              <a:latin typeface="Meiryo UI"/>
              <a:ea typeface="Meiryo UI"/>
              <a:cs typeface="+mn-lt"/>
            </a:endParaRPr>
          </a:p>
          <a:p>
            <a:pPr defTabSz="914400" eaLnBrk="1" hangingPunct="1">
              <a:lnSpc>
                <a:spcPct val="100000"/>
              </a:lnSpc>
            </a:pPr>
            <a:r>
              <a:rPr lang="ja-JP" altLang="en-US" sz="1800" dirty="0">
                <a:latin typeface="Meiryo UI"/>
                <a:ea typeface="Meiryo UI"/>
                <a:cs typeface="+mn-lt"/>
              </a:rPr>
              <a:t>実証実験の実施にあたり、許認可や倫理審査等が必要な場合には、表２をご記入ください。</a:t>
            </a:r>
            <a:endParaRPr lang="en-US" altLang="ja-JP" sz="1800" dirty="0">
              <a:latin typeface="Meiryo UI"/>
              <a:ea typeface="Meiryo UI"/>
              <a:cs typeface="+mn-lt"/>
            </a:endParaRPr>
          </a:p>
        </p:txBody>
      </p:sp>
      <p:sp>
        <p:nvSpPr>
          <p:cNvPr id="9" name="タイトル 1">
            <a:extLst>
              <a:ext uri="{FF2B5EF4-FFF2-40B4-BE49-F238E27FC236}">
                <a16:creationId xmlns:a16="http://schemas.microsoft.com/office/drawing/2014/main" id="{AF1360E2-125B-4524-91B2-63C8CFC7C308}"/>
              </a:ext>
            </a:extLst>
          </p:cNvPr>
          <p:cNvSpPr txBox="1">
            <a:spLocks/>
          </p:cNvSpPr>
          <p:nvPr/>
        </p:nvSpPr>
        <p:spPr bwMode="auto">
          <a:xfrm>
            <a:off x="170686" y="2283782"/>
            <a:ext cx="835151" cy="4236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defPPr>
              <a:defRPr lang="en-US"/>
            </a:defPPr>
            <a:lvl1pPr>
              <a:lnSpc>
                <a:spcPct val="90000"/>
              </a:lnSpc>
              <a:defRPr kumimoji="1" sz="2400">
                <a:latin typeface="HGP創英角ｺﾞｼｯｸUB" panose="020B0900000000000000" pitchFamily="50" charset="-128"/>
                <a:ea typeface="HGP創英角ｺﾞｼｯｸUB" panose="020B0900000000000000" pitchFamily="50" charset="-128"/>
                <a:cs typeface="+mj-cs"/>
              </a:defRPr>
            </a:lvl1pPr>
            <a:lvl2pPr>
              <a:lnSpc>
                <a:spcPct val="90000"/>
              </a:lnSpc>
              <a:defRPr kumimoji="1" sz="4400">
                <a:latin typeface="Calibri Light" panose="020F0302020204030204" pitchFamily="34" charset="0"/>
              </a:defRPr>
            </a:lvl2pPr>
            <a:lvl3pPr>
              <a:lnSpc>
                <a:spcPct val="90000"/>
              </a:lnSpc>
              <a:defRPr kumimoji="1" sz="4400">
                <a:latin typeface="Calibri Light" panose="020F0302020204030204" pitchFamily="34" charset="0"/>
              </a:defRPr>
            </a:lvl3pPr>
            <a:lvl4pPr>
              <a:lnSpc>
                <a:spcPct val="90000"/>
              </a:lnSpc>
              <a:defRPr kumimoji="1" sz="4400">
                <a:latin typeface="Calibri Light" panose="020F0302020204030204" pitchFamily="34" charset="0"/>
              </a:defRPr>
            </a:lvl4pPr>
            <a:lvl5pPr>
              <a:lnSpc>
                <a:spcPct val="90000"/>
              </a:lnSpc>
              <a:defRPr kumimoji="1" sz="4400">
                <a:latin typeface="Calibri Light" panose="020F0302020204030204" pitchFamily="34" charset="0"/>
              </a:defRPr>
            </a:lvl5pPr>
            <a:lvl6pPr marL="457200" fontAlgn="base">
              <a:lnSpc>
                <a:spcPct val="90000"/>
              </a:lnSpc>
              <a:spcBef>
                <a:spcPct val="0"/>
              </a:spcBef>
              <a:spcAft>
                <a:spcPct val="0"/>
              </a:spcAft>
              <a:defRPr kumimoji="1" sz="4400">
                <a:latin typeface="Calibri Light" panose="020F0302020204030204" pitchFamily="34" charset="0"/>
              </a:defRPr>
            </a:lvl6pPr>
            <a:lvl7pPr marL="914400" fontAlgn="base">
              <a:lnSpc>
                <a:spcPct val="90000"/>
              </a:lnSpc>
              <a:spcBef>
                <a:spcPct val="0"/>
              </a:spcBef>
              <a:spcAft>
                <a:spcPct val="0"/>
              </a:spcAft>
              <a:defRPr kumimoji="1" sz="4400">
                <a:latin typeface="Calibri Light" panose="020F0302020204030204" pitchFamily="34" charset="0"/>
              </a:defRPr>
            </a:lvl7pPr>
            <a:lvl8pPr marL="1371600" fontAlgn="base">
              <a:lnSpc>
                <a:spcPct val="90000"/>
              </a:lnSpc>
              <a:spcBef>
                <a:spcPct val="0"/>
              </a:spcBef>
              <a:spcAft>
                <a:spcPct val="0"/>
              </a:spcAft>
              <a:defRPr kumimoji="1" sz="4400">
                <a:latin typeface="Calibri Light" panose="020F0302020204030204" pitchFamily="34" charset="0"/>
              </a:defRPr>
            </a:lvl8pPr>
            <a:lvl9pPr marL="1828800" fontAlgn="base">
              <a:lnSpc>
                <a:spcPct val="90000"/>
              </a:lnSpc>
              <a:spcBef>
                <a:spcPct val="0"/>
              </a:spcBef>
              <a:spcAft>
                <a:spcPct val="0"/>
              </a:spcAft>
              <a:defRPr kumimoji="1" sz="4400">
                <a:latin typeface="Calibri Light" panose="020F0302020204030204" pitchFamily="34" charset="0"/>
              </a:defRPr>
            </a:lvl9pPr>
          </a:lstStyle>
          <a:p>
            <a:r>
              <a:rPr lang="ja-JP" altLang="en-US" sz="1800">
                <a:latin typeface="Meiryo UI"/>
                <a:ea typeface="Meiryo UI"/>
              </a:rPr>
              <a:t>表</a:t>
            </a:r>
            <a:r>
              <a:rPr lang="en-US" altLang="ja-JP" sz="1800">
                <a:latin typeface="Meiryo UI"/>
                <a:ea typeface="Meiryo UI"/>
              </a:rPr>
              <a:t>1</a:t>
            </a:r>
            <a:endParaRPr lang="zh-TW" altLang="en-US" sz="1800">
              <a:latin typeface="Meiryo UI"/>
              <a:ea typeface="Meiryo UI"/>
            </a:endParaRPr>
          </a:p>
        </p:txBody>
      </p:sp>
      <p:graphicFrame>
        <p:nvGraphicFramePr>
          <p:cNvPr id="10" name="表 9"/>
          <p:cNvGraphicFramePr>
            <a:graphicFrameLocks noGrp="1"/>
          </p:cNvGraphicFramePr>
          <p:nvPr>
            <p:extLst>
              <p:ext uri="{D42A27DB-BD31-4B8C-83A1-F6EECF244321}">
                <p14:modId xmlns:p14="http://schemas.microsoft.com/office/powerpoint/2010/main" val="361343053"/>
              </p:ext>
            </p:extLst>
          </p:nvPr>
        </p:nvGraphicFramePr>
        <p:xfrm>
          <a:off x="1005838" y="2247987"/>
          <a:ext cx="8198866" cy="1624584"/>
        </p:xfrm>
        <a:graphic>
          <a:graphicData uri="http://schemas.openxmlformats.org/drawingml/2006/table">
            <a:tbl>
              <a:tblPr firstRow="1" bandRow="1">
                <a:tableStyleId>{5C22544A-7EE6-4342-B048-85BDC9FD1C3A}</a:tableStyleId>
              </a:tblPr>
              <a:tblGrid>
                <a:gridCol w="3803905">
                  <a:extLst>
                    <a:ext uri="{9D8B030D-6E8A-4147-A177-3AD203B41FA5}">
                      <a16:colId xmlns:a16="http://schemas.microsoft.com/office/drawing/2014/main" val="4178541960"/>
                    </a:ext>
                  </a:extLst>
                </a:gridCol>
                <a:gridCol w="4394961">
                  <a:extLst>
                    <a:ext uri="{9D8B030D-6E8A-4147-A177-3AD203B41FA5}">
                      <a16:colId xmlns:a16="http://schemas.microsoft.com/office/drawing/2014/main" val="3630165286"/>
                    </a:ext>
                  </a:extLst>
                </a:gridCol>
              </a:tblGrid>
              <a:tr h="548640">
                <a:tc>
                  <a:txBody>
                    <a:bodyPr/>
                    <a:lstStyle/>
                    <a:p>
                      <a:r>
                        <a:rPr kumimoji="1" lang="ja-JP" altLang="en-US" sz="1400" b="0">
                          <a:solidFill>
                            <a:sysClr val="windowText" lastClr="000000"/>
                          </a:solidFill>
                          <a:latin typeface="Meiryo UI" panose="020B0604030504040204" pitchFamily="50" charset="-128"/>
                          <a:ea typeface="Meiryo UI" panose="020B0604030504040204" pitchFamily="50" charset="-128"/>
                        </a:rPr>
                        <a:t>支援を受けている</a:t>
                      </a:r>
                      <a:r>
                        <a:rPr kumimoji="1" lang="en-US" altLang="ja-JP" sz="1400" b="0">
                          <a:solidFill>
                            <a:sysClr val="windowText" lastClr="000000"/>
                          </a:solidFill>
                          <a:latin typeface="Meiryo UI" panose="020B0604030504040204" pitchFamily="50" charset="-128"/>
                          <a:ea typeface="Meiryo UI" panose="020B0604030504040204" pitchFamily="50" charset="-128"/>
                        </a:rPr>
                        <a:t>(</a:t>
                      </a:r>
                      <a:r>
                        <a:rPr kumimoji="1" lang="ja-JP" altLang="en-US" sz="1400" b="0">
                          <a:solidFill>
                            <a:sysClr val="windowText" lastClr="000000"/>
                          </a:solidFill>
                          <a:latin typeface="Meiryo UI" panose="020B0604030504040204" pitchFamily="50" charset="-128"/>
                          <a:ea typeface="Meiryo UI" panose="020B0604030504040204" pitchFamily="50" charset="-128"/>
                        </a:rPr>
                        <a:t>または選考中の</a:t>
                      </a:r>
                      <a:r>
                        <a:rPr kumimoji="1" lang="en-US" altLang="ja-JP" sz="1400" b="0">
                          <a:solidFill>
                            <a:sysClr val="windowText" lastClr="000000"/>
                          </a:solidFill>
                          <a:latin typeface="Meiryo UI" panose="020B0604030504040204" pitchFamily="50" charset="-128"/>
                          <a:ea typeface="Meiryo UI" panose="020B0604030504040204" pitchFamily="50" charset="-128"/>
                        </a:rPr>
                        <a:t>)</a:t>
                      </a:r>
                      <a:r>
                        <a:rPr kumimoji="1" lang="ja-JP" altLang="en-US" sz="1400" b="0">
                          <a:solidFill>
                            <a:sysClr val="windowText" lastClr="000000"/>
                          </a:solidFill>
                          <a:latin typeface="Meiryo UI" panose="020B0604030504040204" pitchFamily="50" charset="-128"/>
                          <a:ea typeface="Meiryo UI" panose="020B0604030504040204" pitchFamily="50" charset="-128"/>
                        </a:rPr>
                        <a:t>事業名</a:t>
                      </a:r>
                      <a:endParaRPr kumimoji="1" lang="en-US" altLang="ja-JP" sz="1400" b="0">
                        <a:solidFill>
                          <a:sysClr val="windowText" lastClr="000000"/>
                        </a:solidFill>
                        <a:latin typeface="Meiryo UI" panose="020B0604030504040204" pitchFamily="50" charset="-128"/>
                        <a:ea typeface="Meiryo UI" panose="020B0604030504040204" pitchFamily="50" charset="-128"/>
                      </a:endParaRPr>
                    </a:p>
                    <a:p>
                      <a:r>
                        <a:rPr kumimoji="1" lang="en-US" altLang="ja-JP" sz="1400" b="0">
                          <a:solidFill>
                            <a:sysClr val="windowText" lastClr="000000"/>
                          </a:solidFill>
                          <a:latin typeface="Meiryo UI" panose="020B0604030504040204" pitchFamily="50" charset="-128"/>
                          <a:ea typeface="Meiryo UI" panose="020B0604030504040204" pitchFamily="50" charset="-128"/>
                        </a:rPr>
                        <a:t>(</a:t>
                      </a:r>
                      <a:r>
                        <a:rPr kumimoji="1" lang="ja-JP" altLang="en-US" sz="1400" b="0">
                          <a:solidFill>
                            <a:sysClr val="windowText" lastClr="000000"/>
                          </a:solidFill>
                          <a:latin typeface="Meiryo UI" panose="020B0604030504040204" pitchFamily="50" charset="-128"/>
                          <a:ea typeface="Meiryo UI" panose="020B0604030504040204" pitchFamily="50" charset="-128"/>
                        </a:rPr>
                        <a:t>事業を所管する自治体・機関名</a:t>
                      </a:r>
                      <a:r>
                        <a:rPr kumimoji="1" lang="en-US" altLang="ja-JP" sz="1400" b="0">
                          <a:solidFill>
                            <a:sysClr val="windowText" lastClr="000000"/>
                          </a:solidFill>
                          <a:latin typeface="Meiryo UI" panose="020B0604030504040204" pitchFamily="50" charset="-128"/>
                          <a:ea typeface="Meiryo UI" panose="020B0604030504040204" pitchFamily="50" charset="-128"/>
                        </a:rPr>
                        <a:t>)</a:t>
                      </a:r>
                      <a:endParaRPr kumimoji="1" lang="ja-JP" altLang="en-US" sz="1400" b="0">
                        <a:solidFill>
                          <a:sysClr val="windowText" lastClr="000000"/>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400" b="0">
                        <a:solidFill>
                          <a:sysClr val="windowText" lastClr="000000"/>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29221743"/>
                  </a:ext>
                </a:extLst>
              </a:tr>
              <a:tr h="557784">
                <a:tc>
                  <a:txBody>
                    <a:bodyPr/>
                    <a:lstStyle/>
                    <a:p>
                      <a:r>
                        <a:rPr kumimoji="1" lang="ja-JP" altLang="en-US" sz="1400" b="0">
                          <a:solidFill>
                            <a:sysClr val="windowText" lastClr="000000"/>
                          </a:solidFill>
                          <a:latin typeface="Meiryo UI" panose="020B0604030504040204" pitchFamily="50" charset="-128"/>
                          <a:ea typeface="Meiryo UI" panose="020B0604030504040204" pitchFamily="50" charset="-128"/>
                        </a:rPr>
                        <a:t>上記事業の支援期間</a:t>
                      </a:r>
                      <a:endParaRPr kumimoji="1" lang="en-US" altLang="ja-JP" sz="1400" b="0">
                        <a:solidFill>
                          <a:sysClr val="windowText" lastClr="000000"/>
                        </a:solidFill>
                        <a:latin typeface="Meiryo UI" panose="020B0604030504040204" pitchFamily="50" charset="-128"/>
                        <a:ea typeface="Meiryo UI" panose="020B0604030504040204" pitchFamily="50" charset="-128"/>
                      </a:endParaRPr>
                    </a:p>
                    <a:p>
                      <a:r>
                        <a:rPr kumimoji="1" lang="en-US" altLang="ja-JP" sz="1400" b="0">
                          <a:solidFill>
                            <a:sysClr val="windowText" lastClr="000000"/>
                          </a:solidFill>
                          <a:latin typeface="Meiryo UI" panose="020B0604030504040204" pitchFamily="50" charset="-128"/>
                          <a:ea typeface="Meiryo UI" panose="020B0604030504040204" pitchFamily="50" charset="-128"/>
                        </a:rPr>
                        <a:t>※</a:t>
                      </a:r>
                      <a:r>
                        <a:rPr kumimoji="1" lang="ja-JP" altLang="en-US" sz="1400" b="0">
                          <a:solidFill>
                            <a:sysClr val="windowText" lastClr="000000"/>
                          </a:solidFill>
                          <a:latin typeface="Meiryo UI" panose="020B0604030504040204" pitchFamily="50" charset="-128"/>
                          <a:ea typeface="Meiryo UI" panose="020B0604030504040204" pitchFamily="50" charset="-128"/>
                        </a:rPr>
                        <a:t>選考中である場合はその旨を記載</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400" b="0">
                        <a:solidFill>
                          <a:sysClr val="windowText" lastClr="000000"/>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96064750"/>
                  </a:ext>
                </a:extLst>
              </a:tr>
              <a:tr h="370840">
                <a:tc>
                  <a:txBody>
                    <a:bodyPr/>
                    <a:lstStyle/>
                    <a:p>
                      <a:r>
                        <a:rPr kumimoji="1" lang="ja-JP" altLang="en-US" sz="1400" b="0">
                          <a:solidFill>
                            <a:sysClr val="windowText" lastClr="000000"/>
                          </a:solidFill>
                          <a:latin typeface="Meiryo UI" panose="020B0604030504040204" pitchFamily="50" charset="-128"/>
                          <a:ea typeface="Meiryo UI" panose="020B0604030504040204" pitchFamily="50" charset="-128"/>
                        </a:rPr>
                        <a:t>上記事業の支援内容</a:t>
                      </a:r>
                      <a:endParaRPr kumimoji="1" lang="en-US" altLang="ja-JP" sz="1400" b="0">
                        <a:solidFill>
                          <a:sysClr val="windowText" lastClr="000000"/>
                        </a:solidFill>
                        <a:latin typeface="Meiryo UI" panose="020B0604030504040204" pitchFamily="50" charset="-128"/>
                        <a:ea typeface="Meiryo UI" panose="020B0604030504040204" pitchFamily="50" charset="-128"/>
                      </a:endParaRPr>
                    </a:p>
                    <a:p>
                      <a:r>
                        <a:rPr kumimoji="1" lang="en-US" altLang="ja-JP" sz="1400" b="0">
                          <a:solidFill>
                            <a:sysClr val="windowText" lastClr="000000"/>
                          </a:solidFill>
                          <a:latin typeface="Meiryo UI" panose="020B0604030504040204" pitchFamily="50" charset="-128"/>
                          <a:ea typeface="Meiryo UI" panose="020B0604030504040204" pitchFamily="50" charset="-128"/>
                        </a:rPr>
                        <a:t>※</a:t>
                      </a:r>
                      <a:r>
                        <a:rPr kumimoji="1" lang="ja-JP" altLang="en-US" sz="1400" b="0">
                          <a:solidFill>
                            <a:sysClr val="windowText" lastClr="000000"/>
                          </a:solidFill>
                          <a:latin typeface="Meiryo UI" panose="020B0604030504040204" pitchFamily="50" charset="-128"/>
                          <a:ea typeface="Meiryo UI" panose="020B0604030504040204" pitchFamily="50" charset="-128"/>
                        </a:rPr>
                        <a:t>金銭の供与を伴う場合は具体的にその旨を記載</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400" b="0">
                        <a:solidFill>
                          <a:sysClr val="windowText" lastClr="000000"/>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40926675"/>
                  </a:ext>
                </a:extLst>
              </a:tr>
            </a:tbl>
          </a:graphicData>
        </a:graphic>
      </p:graphicFrame>
      <p:graphicFrame>
        <p:nvGraphicFramePr>
          <p:cNvPr id="11" name="表 10"/>
          <p:cNvGraphicFramePr>
            <a:graphicFrameLocks noGrp="1"/>
          </p:cNvGraphicFramePr>
          <p:nvPr>
            <p:extLst>
              <p:ext uri="{D42A27DB-BD31-4B8C-83A1-F6EECF244321}">
                <p14:modId xmlns:p14="http://schemas.microsoft.com/office/powerpoint/2010/main" val="1272058897"/>
              </p:ext>
            </p:extLst>
          </p:nvPr>
        </p:nvGraphicFramePr>
        <p:xfrm>
          <a:off x="1005837" y="4776577"/>
          <a:ext cx="8198867" cy="1102360"/>
        </p:xfrm>
        <a:graphic>
          <a:graphicData uri="http://schemas.openxmlformats.org/drawingml/2006/table">
            <a:tbl>
              <a:tblPr firstRow="1" bandRow="1">
                <a:tableStyleId>{5C22544A-7EE6-4342-B048-85BDC9FD1C3A}</a:tableStyleId>
              </a:tblPr>
              <a:tblGrid>
                <a:gridCol w="3758187">
                  <a:extLst>
                    <a:ext uri="{9D8B030D-6E8A-4147-A177-3AD203B41FA5}">
                      <a16:colId xmlns:a16="http://schemas.microsoft.com/office/drawing/2014/main" val="4178541960"/>
                    </a:ext>
                  </a:extLst>
                </a:gridCol>
                <a:gridCol w="4440680">
                  <a:extLst>
                    <a:ext uri="{9D8B030D-6E8A-4147-A177-3AD203B41FA5}">
                      <a16:colId xmlns:a16="http://schemas.microsoft.com/office/drawing/2014/main" val="3630165286"/>
                    </a:ext>
                  </a:extLst>
                </a:gridCol>
              </a:tblGrid>
              <a:tr h="370840">
                <a:tc>
                  <a:txBody>
                    <a:bodyPr/>
                    <a:lstStyle/>
                    <a:p>
                      <a:r>
                        <a:rPr kumimoji="1" lang="ja-JP" altLang="en-US" sz="1400" b="0">
                          <a:solidFill>
                            <a:sysClr val="windowText" lastClr="000000"/>
                          </a:solidFill>
                          <a:latin typeface="Meiryo UI" panose="020B0604030504040204" pitchFamily="50" charset="-128"/>
                          <a:ea typeface="Meiryo UI" panose="020B0604030504040204" pitchFamily="50" charset="-128"/>
                        </a:rPr>
                        <a:t>必要な許認可等の名称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400" b="0">
                        <a:solidFill>
                          <a:sysClr val="windowText" lastClr="000000"/>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29221743"/>
                  </a:ext>
                </a:extLst>
              </a:tr>
              <a:tr h="370840">
                <a:tc>
                  <a:txBody>
                    <a:bodyPr/>
                    <a:lstStyle/>
                    <a:p>
                      <a:r>
                        <a:rPr kumimoji="1" lang="ja-JP" altLang="en-US" sz="1400">
                          <a:solidFill>
                            <a:sysClr val="windowText" lastClr="000000"/>
                          </a:solidFill>
                          <a:latin typeface="Meiryo UI" panose="020B0604030504040204" pitchFamily="50" charset="-128"/>
                          <a:ea typeface="Meiryo UI" panose="020B0604030504040204" pitchFamily="50" charset="-128"/>
                        </a:rPr>
                        <a:t>許可年月日</a:t>
                      </a:r>
                      <a:endParaRPr kumimoji="1" lang="en-US" altLang="ja-JP" sz="1400">
                        <a:solidFill>
                          <a:sysClr val="windowText" lastClr="000000"/>
                        </a:solidFill>
                        <a:latin typeface="Meiryo UI" panose="020B0604030504040204" pitchFamily="50" charset="-128"/>
                        <a:ea typeface="Meiryo UI" panose="020B0604030504040204" pitchFamily="50" charset="-128"/>
                      </a:endParaRPr>
                    </a:p>
                    <a:p>
                      <a:r>
                        <a:rPr kumimoji="1" lang="en-US" altLang="ja-JP" sz="1400">
                          <a:solidFill>
                            <a:sysClr val="windowText" lastClr="000000"/>
                          </a:solidFill>
                          <a:latin typeface="Meiryo UI" panose="020B0604030504040204" pitchFamily="50" charset="-128"/>
                          <a:ea typeface="Meiryo UI" panose="020B0604030504040204" pitchFamily="50" charset="-128"/>
                        </a:rPr>
                        <a:t>※</a:t>
                      </a:r>
                      <a:r>
                        <a:rPr kumimoji="1" lang="ja-JP" altLang="en-US" sz="1400">
                          <a:solidFill>
                            <a:sysClr val="windowText" lastClr="000000"/>
                          </a:solidFill>
                          <a:latin typeface="Meiryo UI" panose="020B0604030504040204" pitchFamily="50" charset="-128"/>
                          <a:ea typeface="Meiryo UI" panose="020B0604030504040204" pitchFamily="50" charset="-128"/>
                        </a:rPr>
                        <a:t>これから手続きを実施する場合には、申請から許可等までのスケジュールを記載</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400">
                        <a:solidFill>
                          <a:sysClr val="windowText" lastClr="000000"/>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96064750"/>
                  </a:ext>
                </a:extLst>
              </a:tr>
            </a:tbl>
          </a:graphicData>
        </a:graphic>
      </p:graphicFrame>
      <p:sp>
        <p:nvSpPr>
          <p:cNvPr id="12" name="タイトル 1">
            <a:extLst>
              <a:ext uri="{FF2B5EF4-FFF2-40B4-BE49-F238E27FC236}">
                <a16:creationId xmlns:a16="http://schemas.microsoft.com/office/drawing/2014/main" id="{AF1360E2-125B-4524-91B2-63C8CFC7C308}"/>
              </a:ext>
            </a:extLst>
          </p:cNvPr>
          <p:cNvSpPr txBox="1">
            <a:spLocks/>
          </p:cNvSpPr>
          <p:nvPr/>
        </p:nvSpPr>
        <p:spPr bwMode="auto">
          <a:xfrm>
            <a:off x="170686" y="4564741"/>
            <a:ext cx="835151" cy="4236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defPPr>
              <a:defRPr lang="en-US"/>
            </a:defPPr>
            <a:lvl1pPr>
              <a:lnSpc>
                <a:spcPct val="90000"/>
              </a:lnSpc>
              <a:defRPr kumimoji="1" sz="2400">
                <a:latin typeface="HGP創英角ｺﾞｼｯｸUB" panose="020B0900000000000000" pitchFamily="50" charset="-128"/>
                <a:ea typeface="HGP創英角ｺﾞｼｯｸUB" panose="020B0900000000000000" pitchFamily="50" charset="-128"/>
                <a:cs typeface="+mj-cs"/>
              </a:defRPr>
            </a:lvl1pPr>
            <a:lvl2pPr>
              <a:lnSpc>
                <a:spcPct val="90000"/>
              </a:lnSpc>
              <a:defRPr kumimoji="1" sz="4400">
                <a:latin typeface="Calibri Light" panose="020F0302020204030204" pitchFamily="34" charset="0"/>
              </a:defRPr>
            </a:lvl2pPr>
            <a:lvl3pPr>
              <a:lnSpc>
                <a:spcPct val="90000"/>
              </a:lnSpc>
              <a:defRPr kumimoji="1" sz="4400">
                <a:latin typeface="Calibri Light" panose="020F0302020204030204" pitchFamily="34" charset="0"/>
              </a:defRPr>
            </a:lvl3pPr>
            <a:lvl4pPr>
              <a:lnSpc>
                <a:spcPct val="90000"/>
              </a:lnSpc>
              <a:defRPr kumimoji="1" sz="4400">
                <a:latin typeface="Calibri Light" panose="020F0302020204030204" pitchFamily="34" charset="0"/>
              </a:defRPr>
            </a:lvl4pPr>
            <a:lvl5pPr>
              <a:lnSpc>
                <a:spcPct val="90000"/>
              </a:lnSpc>
              <a:defRPr kumimoji="1" sz="4400">
                <a:latin typeface="Calibri Light" panose="020F0302020204030204" pitchFamily="34" charset="0"/>
              </a:defRPr>
            </a:lvl5pPr>
            <a:lvl6pPr marL="457200" fontAlgn="base">
              <a:lnSpc>
                <a:spcPct val="90000"/>
              </a:lnSpc>
              <a:spcBef>
                <a:spcPct val="0"/>
              </a:spcBef>
              <a:spcAft>
                <a:spcPct val="0"/>
              </a:spcAft>
              <a:defRPr kumimoji="1" sz="4400">
                <a:latin typeface="Calibri Light" panose="020F0302020204030204" pitchFamily="34" charset="0"/>
              </a:defRPr>
            </a:lvl6pPr>
            <a:lvl7pPr marL="914400" fontAlgn="base">
              <a:lnSpc>
                <a:spcPct val="90000"/>
              </a:lnSpc>
              <a:spcBef>
                <a:spcPct val="0"/>
              </a:spcBef>
              <a:spcAft>
                <a:spcPct val="0"/>
              </a:spcAft>
              <a:defRPr kumimoji="1" sz="4400">
                <a:latin typeface="Calibri Light" panose="020F0302020204030204" pitchFamily="34" charset="0"/>
              </a:defRPr>
            </a:lvl7pPr>
            <a:lvl8pPr marL="1371600" fontAlgn="base">
              <a:lnSpc>
                <a:spcPct val="90000"/>
              </a:lnSpc>
              <a:spcBef>
                <a:spcPct val="0"/>
              </a:spcBef>
              <a:spcAft>
                <a:spcPct val="0"/>
              </a:spcAft>
              <a:defRPr kumimoji="1" sz="4400">
                <a:latin typeface="Calibri Light" panose="020F0302020204030204" pitchFamily="34" charset="0"/>
              </a:defRPr>
            </a:lvl8pPr>
            <a:lvl9pPr marL="1828800" fontAlgn="base">
              <a:lnSpc>
                <a:spcPct val="90000"/>
              </a:lnSpc>
              <a:spcBef>
                <a:spcPct val="0"/>
              </a:spcBef>
              <a:spcAft>
                <a:spcPct val="0"/>
              </a:spcAft>
              <a:defRPr kumimoji="1" sz="4400">
                <a:latin typeface="Calibri Light" panose="020F0302020204030204" pitchFamily="34" charset="0"/>
              </a:defRPr>
            </a:lvl9pPr>
          </a:lstStyle>
          <a:p>
            <a:r>
              <a:rPr lang="ja-JP" altLang="en-US" sz="1800">
                <a:latin typeface="Meiryo UI"/>
                <a:ea typeface="Meiryo UI"/>
              </a:rPr>
              <a:t>表</a:t>
            </a:r>
            <a:r>
              <a:rPr lang="en-US" altLang="ja-JP" sz="1800">
                <a:latin typeface="Meiryo UI"/>
                <a:ea typeface="Meiryo UI"/>
              </a:rPr>
              <a:t>2</a:t>
            </a:r>
            <a:endParaRPr lang="zh-TW" altLang="en-US" sz="1800">
              <a:latin typeface="Meiryo UI"/>
              <a:ea typeface="Meiryo UI"/>
            </a:endParaRPr>
          </a:p>
        </p:txBody>
      </p:sp>
    </p:spTree>
    <p:extLst>
      <p:ext uri="{BB962C8B-B14F-4D97-AF65-F5344CB8AC3E}">
        <p14:creationId xmlns:p14="http://schemas.microsoft.com/office/powerpoint/2010/main" val="7131859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DAF2C72B-230B-4EF2-8D27-EE103FC8BF7A}"/>
              </a:ext>
            </a:extLst>
          </p:cNvPr>
          <p:cNvSpPr>
            <a:spLocks noGrp="1"/>
          </p:cNvSpPr>
          <p:nvPr>
            <p:ph idx="1"/>
          </p:nvPr>
        </p:nvSpPr>
        <p:spPr>
          <a:xfrm>
            <a:off x="333565" y="660935"/>
            <a:ext cx="9572435" cy="797126"/>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nSpc>
                <a:spcPct val="100000"/>
              </a:lnSpc>
              <a:spcBef>
                <a:spcPts val="600"/>
              </a:spcBef>
            </a:pPr>
            <a:r>
              <a:rPr lang="ja-JP" altLang="en-US" sz="1800" dirty="0">
                <a:latin typeface="Meiryo UI"/>
                <a:ea typeface="Meiryo UI"/>
              </a:rPr>
              <a:t>実証実験を実施するにあたり、想定される課題があれば教えてください。</a:t>
            </a:r>
            <a:endParaRPr lang="en-US" altLang="ja-JP" sz="1800" dirty="0">
              <a:latin typeface="Meiryo UI"/>
              <a:ea typeface="Meiryo UI"/>
            </a:endParaRPr>
          </a:p>
          <a:p>
            <a:pPr marL="0" indent="0">
              <a:lnSpc>
                <a:spcPct val="100000"/>
              </a:lnSpc>
              <a:spcBef>
                <a:spcPts val="600"/>
              </a:spcBef>
              <a:buNone/>
            </a:pPr>
            <a:r>
              <a:rPr lang="ja-JP" altLang="en-US" sz="1800" dirty="0">
                <a:latin typeface="Meiryo UI"/>
                <a:ea typeface="Meiryo UI"/>
              </a:rPr>
              <a:t>　（期間を要するなど）</a:t>
            </a:r>
            <a:endParaRPr lang="en-US" altLang="ja-JP" sz="1800" dirty="0">
              <a:latin typeface="Meiryo UI"/>
              <a:ea typeface="Meiryo UI"/>
            </a:endParaRPr>
          </a:p>
        </p:txBody>
      </p:sp>
      <p:sp>
        <p:nvSpPr>
          <p:cNvPr id="4" name="スライド番号プレースホルダー 3">
            <a:extLst>
              <a:ext uri="{FF2B5EF4-FFF2-40B4-BE49-F238E27FC236}">
                <a16:creationId xmlns:a16="http://schemas.microsoft.com/office/drawing/2014/main" id="{CEBCA06D-4880-4A48-8E35-7E91C457FBEF}"/>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6BA3565-E867-44AF-9D39-29D41BFB608A}" type="slidenum">
              <a:rPr kumimoji="1" lang="ja-JP" altLang="en-US" sz="1200" b="0" i="0" u="none" strike="noStrike" kern="1200" cap="none" spc="0" normalizeH="0" baseline="0" noProof="0" smtClean="0">
                <a:ln>
                  <a:noFill/>
                </a:ln>
                <a:effectLst/>
                <a:uLnTx/>
                <a:uFillTx/>
                <a:latin typeface="Meiryo UI" panose="020B0604030504040204" pitchFamily="34" charset="-128"/>
                <a:ea typeface="Meiryo UI" panose="020B0604030504040204" pitchFamily="34"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1" lang="ja-JP" altLang="en-US" sz="1200" b="0" i="0" u="none" strike="noStrike" kern="1200" cap="none" spc="0" normalizeH="0" baseline="0" noProof="0">
              <a:ln>
                <a:noFill/>
              </a:ln>
              <a:effectLst/>
              <a:uLnTx/>
              <a:uFillTx/>
              <a:latin typeface="Meiryo UI" panose="020B0604030504040204" pitchFamily="34" charset="-128"/>
              <a:ea typeface="Meiryo UI" panose="020B0604030504040204" pitchFamily="34" charset="-128"/>
              <a:cs typeface="+mn-cs"/>
            </a:endParaRPr>
          </a:p>
        </p:txBody>
      </p:sp>
      <p:sp>
        <p:nvSpPr>
          <p:cNvPr id="5" name="タイトル 1">
            <a:extLst>
              <a:ext uri="{FF2B5EF4-FFF2-40B4-BE49-F238E27FC236}">
                <a16:creationId xmlns:a16="http://schemas.microsoft.com/office/drawing/2014/main" id="{AF1360E2-125B-4524-91B2-63C8CFC7C308}"/>
              </a:ext>
            </a:extLst>
          </p:cNvPr>
          <p:cNvSpPr txBox="1">
            <a:spLocks/>
          </p:cNvSpPr>
          <p:nvPr/>
        </p:nvSpPr>
        <p:spPr bwMode="auto">
          <a:xfrm>
            <a:off x="0" y="1"/>
            <a:ext cx="8543925" cy="562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defPPr>
              <a:defRPr lang="en-US"/>
            </a:defPPr>
            <a:lvl1pPr>
              <a:lnSpc>
                <a:spcPct val="90000"/>
              </a:lnSpc>
              <a:defRPr kumimoji="1" sz="2400">
                <a:latin typeface="HGP創英角ｺﾞｼｯｸUB" panose="020B0900000000000000" pitchFamily="50" charset="-128"/>
                <a:ea typeface="HGP創英角ｺﾞｼｯｸUB" panose="020B0900000000000000" pitchFamily="50" charset="-128"/>
                <a:cs typeface="+mj-cs"/>
              </a:defRPr>
            </a:lvl1pPr>
            <a:lvl2pPr>
              <a:lnSpc>
                <a:spcPct val="90000"/>
              </a:lnSpc>
              <a:defRPr kumimoji="1" sz="4400">
                <a:latin typeface="Calibri Light" panose="020F0302020204030204" pitchFamily="34" charset="0"/>
              </a:defRPr>
            </a:lvl2pPr>
            <a:lvl3pPr>
              <a:lnSpc>
                <a:spcPct val="90000"/>
              </a:lnSpc>
              <a:defRPr kumimoji="1" sz="4400">
                <a:latin typeface="Calibri Light" panose="020F0302020204030204" pitchFamily="34" charset="0"/>
              </a:defRPr>
            </a:lvl3pPr>
            <a:lvl4pPr>
              <a:lnSpc>
                <a:spcPct val="90000"/>
              </a:lnSpc>
              <a:defRPr kumimoji="1" sz="4400">
                <a:latin typeface="Calibri Light" panose="020F0302020204030204" pitchFamily="34" charset="0"/>
              </a:defRPr>
            </a:lvl4pPr>
            <a:lvl5pPr>
              <a:lnSpc>
                <a:spcPct val="90000"/>
              </a:lnSpc>
              <a:defRPr kumimoji="1" sz="4400">
                <a:latin typeface="Calibri Light" panose="020F0302020204030204" pitchFamily="34" charset="0"/>
              </a:defRPr>
            </a:lvl5pPr>
            <a:lvl6pPr marL="457200" fontAlgn="base">
              <a:lnSpc>
                <a:spcPct val="90000"/>
              </a:lnSpc>
              <a:spcBef>
                <a:spcPct val="0"/>
              </a:spcBef>
              <a:spcAft>
                <a:spcPct val="0"/>
              </a:spcAft>
              <a:defRPr kumimoji="1" sz="4400">
                <a:latin typeface="Calibri Light" panose="020F0302020204030204" pitchFamily="34" charset="0"/>
              </a:defRPr>
            </a:lvl6pPr>
            <a:lvl7pPr marL="914400" fontAlgn="base">
              <a:lnSpc>
                <a:spcPct val="90000"/>
              </a:lnSpc>
              <a:spcBef>
                <a:spcPct val="0"/>
              </a:spcBef>
              <a:spcAft>
                <a:spcPct val="0"/>
              </a:spcAft>
              <a:defRPr kumimoji="1" sz="4400">
                <a:latin typeface="Calibri Light" panose="020F0302020204030204" pitchFamily="34" charset="0"/>
              </a:defRPr>
            </a:lvl7pPr>
            <a:lvl8pPr marL="1371600" fontAlgn="base">
              <a:lnSpc>
                <a:spcPct val="90000"/>
              </a:lnSpc>
              <a:spcBef>
                <a:spcPct val="0"/>
              </a:spcBef>
              <a:spcAft>
                <a:spcPct val="0"/>
              </a:spcAft>
              <a:defRPr kumimoji="1" sz="4400">
                <a:latin typeface="Calibri Light" panose="020F0302020204030204" pitchFamily="34" charset="0"/>
              </a:defRPr>
            </a:lvl8pPr>
            <a:lvl9pPr marL="1828800" fontAlgn="base">
              <a:lnSpc>
                <a:spcPct val="90000"/>
              </a:lnSpc>
              <a:spcBef>
                <a:spcPct val="0"/>
              </a:spcBef>
              <a:spcAft>
                <a:spcPct val="0"/>
              </a:spcAft>
              <a:defRPr kumimoji="1" sz="4400">
                <a:latin typeface="Calibri Light" panose="020F0302020204030204" pitchFamily="34" charset="0"/>
              </a:defRPr>
            </a:lvl9pPr>
          </a:lstStyle>
          <a:p>
            <a:pPr marL="0" marR="0" lvl="0" indent="0" algn="l" defTabSz="457200" rtl="0" eaLnBrk="0" fontAlgn="base" latinLnBrk="0" hangingPunct="0">
              <a:lnSpc>
                <a:spcPct val="90000"/>
              </a:lnSpc>
              <a:spcBef>
                <a:spcPct val="0"/>
              </a:spcBef>
              <a:spcAft>
                <a:spcPct val="0"/>
              </a:spcAft>
              <a:buClrTx/>
              <a:buSzTx/>
              <a:buFontTx/>
              <a:buNone/>
              <a:tabLst/>
              <a:defRPr/>
            </a:pPr>
            <a:r>
              <a:rPr kumimoji="1" lang="ja-JP" altLang="en-US" sz="2400" b="0" i="0" u="none" strike="noStrike" kern="1200" cap="none" spc="0" normalizeH="0" baseline="0" noProof="0">
                <a:ln>
                  <a:noFill/>
                </a:ln>
                <a:effectLst/>
                <a:uLnTx/>
                <a:uFillTx/>
                <a:latin typeface="Meiryo UI"/>
                <a:ea typeface="Meiryo UI"/>
                <a:cs typeface="+mj-cs"/>
              </a:rPr>
              <a:t>２．実証実験</a:t>
            </a:r>
            <a:r>
              <a:rPr kumimoji="1" lang="zh-CN" altLang="en-US" sz="2400" b="0" i="0" u="none" strike="noStrike" kern="1200" cap="none" spc="0" normalizeH="0" baseline="0" noProof="0">
                <a:ln>
                  <a:noFill/>
                </a:ln>
                <a:effectLst/>
                <a:uLnTx/>
                <a:uFillTx/>
                <a:latin typeface="Meiryo UI"/>
                <a:ea typeface="Meiryo UI"/>
                <a:cs typeface="+mj-cs"/>
              </a:rPr>
              <a:t>内容</a:t>
            </a:r>
            <a:r>
              <a:rPr kumimoji="1" lang="en-US" altLang="zh-CN" sz="2400" b="0" i="0" u="none" strike="noStrike" kern="1200" cap="none" spc="0" normalizeH="0" baseline="0" noProof="0">
                <a:ln>
                  <a:noFill/>
                </a:ln>
                <a:effectLst/>
                <a:uLnTx/>
                <a:uFillTx/>
                <a:latin typeface="Meiryo UI"/>
                <a:ea typeface="Meiryo UI"/>
                <a:cs typeface="+mj-cs"/>
              </a:rPr>
              <a:t>	</a:t>
            </a:r>
            <a:r>
              <a:rPr lang="ja-JP" altLang="en-US">
                <a:latin typeface="Meiryo UI"/>
                <a:ea typeface="Meiryo UI"/>
              </a:rPr>
              <a:t>⑦その他</a:t>
            </a:r>
            <a:endParaRPr kumimoji="1" lang="zh-TW" altLang="en-US" sz="2400" b="0" i="0" u="none" strike="noStrike" kern="1200" cap="none" spc="0" normalizeH="0" baseline="0" noProof="0">
              <a:ln>
                <a:noFill/>
              </a:ln>
              <a:effectLst/>
              <a:uLnTx/>
              <a:uFillTx/>
              <a:latin typeface="Meiryo UI"/>
              <a:ea typeface="Meiryo UI"/>
            </a:endParaRPr>
          </a:p>
        </p:txBody>
      </p:sp>
    </p:spTree>
    <p:extLst>
      <p:ext uri="{BB962C8B-B14F-4D97-AF65-F5344CB8AC3E}">
        <p14:creationId xmlns:p14="http://schemas.microsoft.com/office/powerpoint/2010/main" val="34269743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タイトル 9">
            <a:extLst>
              <a:ext uri="{FF2B5EF4-FFF2-40B4-BE49-F238E27FC236}">
                <a16:creationId xmlns:a16="http://schemas.microsoft.com/office/drawing/2014/main" id="{D066B3B8-E68B-4F2D-B692-362DCA06D0AC}"/>
              </a:ext>
            </a:extLst>
          </p:cNvPr>
          <p:cNvSpPr>
            <a:spLocks noGrp="1"/>
          </p:cNvSpPr>
          <p:nvPr>
            <p:ph type="title"/>
          </p:nvPr>
        </p:nvSpPr>
        <p:spPr>
          <a:xfrm>
            <a:off x="0" y="1"/>
            <a:ext cx="8543925" cy="5620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r>
              <a:rPr lang="ja-JP" altLang="en-US" sz="2400">
                <a:latin typeface="Meiryo UI" panose="020B0604030504040204" pitchFamily="34" charset="-128"/>
                <a:ea typeface="Meiryo UI" panose="020B0604030504040204" pitchFamily="34" charset="-128"/>
              </a:rPr>
              <a:t>企画提案者の情報</a:t>
            </a:r>
          </a:p>
        </p:txBody>
      </p:sp>
      <p:sp>
        <p:nvSpPr>
          <p:cNvPr id="4" name="スライド番号プレースホルダー 3">
            <a:extLst>
              <a:ext uri="{FF2B5EF4-FFF2-40B4-BE49-F238E27FC236}">
                <a16:creationId xmlns:a16="http://schemas.microsoft.com/office/drawing/2014/main" id="{9D230D4F-78B6-44C0-94DC-6E103A962342}"/>
              </a:ext>
            </a:extLst>
          </p:cNvPr>
          <p:cNvSpPr>
            <a:spLocks noGrp="1"/>
          </p:cNvSpPr>
          <p:nvPr>
            <p:ph type="sldNum" sz="quarter" idx="12"/>
          </p:nvPr>
        </p:nvSpPr>
        <p:spPr/>
        <p:txBody>
          <a:bodyPr/>
          <a:lstStyle/>
          <a:p>
            <a:pPr>
              <a:defRPr/>
            </a:pPr>
            <a:fld id="{96BA3565-E867-44AF-9D39-29D41BFB608A}" type="slidenum">
              <a:rPr lang="ja-JP" altLang="en-US" smtClean="0">
                <a:latin typeface="Meiryo UI" panose="020B0604030504040204" pitchFamily="34" charset="-128"/>
                <a:ea typeface="Meiryo UI" panose="020B0604030504040204" pitchFamily="34" charset="-128"/>
              </a:rPr>
              <a:pPr>
                <a:defRPr/>
              </a:pPr>
              <a:t>1</a:t>
            </a:fld>
            <a:endParaRPr lang="ja-JP" altLang="en-US">
              <a:latin typeface="Meiryo UI" panose="020B0604030504040204" pitchFamily="34" charset="-128"/>
              <a:ea typeface="Meiryo UI" panose="020B0604030504040204" pitchFamily="34" charset="-128"/>
            </a:endParaRPr>
          </a:p>
        </p:txBody>
      </p:sp>
      <p:graphicFrame>
        <p:nvGraphicFramePr>
          <p:cNvPr id="5" name="表 4">
            <a:extLst>
              <a:ext uri="{FF2B5EF4-FFF2-40B4-BE49-F238E27FC236}">
                <a16:creationId xmlns:a16="http://schemas.microsoft.com/office/drawing/2014/main" id="{BC6062FB-9B4C-4595-AEC6-E466582B2C1C}"/>
              </a:ext>
            </a:extLst>
          </p:cNvPr>
          <p:cNvGraphicFramePr>
            <a:graphicFrameLocks noGrp="1"/>
          </p:cNvGraphicFramePr>
          <p:nvPr>
            <p:extLst>
              <p:ext uri="{D42A27DB-BD31-4B8C-83A1-F6EECF244321}">
                <p14:modId xmlns:p14="http://schemas.microsoft.com/office/powerpoint/2010/main" val="3577591772"/>
              </p:ext>
            </p:extLst>
          </p:nvPr>
        </p:nvGraphicFramePr>
        <p:xfrm>
          <a:off x="869156" y="685896"/>
          <a:ext cx="8167688" cy="5435668"/>
        </p:xfrm>
        <a:graphic>
          <a:graphicData uri="http://schemas.openxmlformats.org/drawingml/2006/table">
            <a:tbl>
              <a:tblPr firstRow="1" firstCol="1" bandRow="1">
                <a:tableStyleId>{5C22544A-7EE6-4342-B048-85BDC9FD1C3A}</a:tableStyleId>
              </a:tblPr>
              <a:tblGrid>
                <a:gridCol w="1456206">
                  <a:extLst>
                    <a:ext uri="{9D8B030D-6E8A-4147-A177-3AD203B41FA5}">
                      <a16:colId xmlns:a16="http://schemas.microsoft.com/office/drawing/2014/main" val="3915567555"/>
                    </a:ext>
                  </a:extLst>
                </a:gridCol>
                <a:gridCol w="6711482">
                  <a:extLst>
                    <a:ext uri="{9D8B030D-6E8A-4147-A177-3AD203B41FA5}">
                      <a16:colId xmlns:a16="http://schemas.microsoft.com/office/drawing/2014/main" val="3934024063"/>
                    </a:ext>
                  </a:extLst>
                </a:gridCol>
              </a:tblGrid>
              <a:tr h="293438">
                <a:tc>
                  <a:txBody>
                    <a:bodyPr/>
                    <a:lstStyle/>
                    <a:p>
                      <a:pPr marL="133350" indent="-133350" algn="l">
                        <a:lnSpc>
                          <a:spcPts val="1800"/>
                        </a:lnSpc>
                        <a:spcAft>
                          <a:spcPts val="0"/>
                        </a:spcAft>
                      </a:pPr>
                      <a:r>
                        <a:rPr kumimoji="1" lang="ja-JP" altLang="en-US" sz="1200" b="0" kern="1200">
                          <a:solidFill>
                            <a:schemeClr val="tx1"/>
                          </a:solidFill>
                          <a:effectLst/>
                          <a:latin typeface="Meiryo UI" panose="020B0604030504040204" pitchFamily="34" charset="-128"/>
                          <a:ea typeface="Meiryo UI" panose="020B0604030504040204" pitchFamily="34" charset="-128"/>
                          <a:cs typeface="+mn-cs"/>
                        </a:rPr>
                        <a:t>本社所在地</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200" b="0">
                          <a:solidFill>
                            <a:schemeClr val="tx1"/>
                          </a:solidFill>
                          <a:effectLst/>
                          <a:latin typeface="Meiryo UI" panose="020B0604030504040204" pitchFamily="34" charset="-128"/>
                          <a:ea typeface="Meiryo UI" panose="020B0604030504040204" pitchFamily="34" charset="-128"/>
                        </a:rPr>
                        <a:t> </a:t>
                      </a:r>
                      <a:endParaRPr lang="ja-JP" sz="1200" b="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93002910"/>
                  </a:ext>
                </a:extLst>
              </a:tr>
              <a:tr h="293438">
                <a:tc>
                  <a:txBody>
                    <a:bodyPr/>
                    <a:lstStyle/>
                    <a:p>
                      <a:pPr marL="133350" indent="-133350" algn="just">
                        <a:lnSpc>
                          <a:spcPts val="1800"/>
                        </a:lnSpc>
                        <a:spcAft>
                          <a:spcPts val="0"/>
                        </a:spcAft>
                      </a:pPr>
                      <a:r>
                        <a:rPr kumimoji="1" lang="ja-JP" altLang="en-US" sz="1200" b="0" kern="1200">
                          <a:solidFill>
                            <a:schemeClr val="tx1"/>
                          </a:solidFill>
                          <a:effectLst/>
                          <a:latin typeface="Meiryo UI" panose="020B0604030504040204" pitchFamily="34" charset="-128"/>
                          <a:ea typeface="Meiryo UI" panose="020B0604030504040204" pitchFamily="34" charset="-128"/>
                          <a:cs typeface="+mn-cs"/>
                        </a:rPr>
                        <a:t>設立年月日</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200" b="0">
                          <a:solidFill>
                            <a:schemeClr val="tx1"/>
                          </a:solidFill>
                          <a:effectLst/>
                          <a:latin typeface="Meiryo UI" panose="020B0604030504040204" pitchFamily="34" charset="-128"/>
                          <a:ea typeface="Meiryo UI" panose="020B0604030504040204" pitchFamily="34" charset="-128"/>
                        </a:rPr>
                        <a:t> </a:t>
                      </a:r>
                      <a:endParaRPr lang="ja-JP" sz="1200" b="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94579390"/>
                  </a:ext>
                </a:extLst>
              </a:tr>
              <a:tr h="293438">
                <a:tc>
                  <a:txBody>
                    <a:bodyPr/>
                    <a:lstStyle/>
                    <a:p>
                      <a:pPr marL="133350" indent="-133350" algn="just">
                        <a:lnSpc>
                          <a:spcPts val="1800"/>
                        </a:lnSpc>
                        <a:spcAft>
                          <a:spcPts val="0"/>
                        </a:spcAft>
                      </a:pPr>
                      <a:r>
                        <a:rPr kumimoji="1" lang="ja-JP" altLang="en-US" sz="1200" b="0" kern="1200">
                          <a:solidFill>
                            <a:schemeClr val="tx1"/>
                          </a:solidFill>
                          <a:effectLst/>
                          <a:latin typeface="Meiryo UI" panose="020B0604030504040204" pitchFamily="34" charset="-128"/>
                          <a:ea typeface="Meiryo UI" panose="020B0604030504040204" pitchFamily="34" charset="-128"/>
                          <a:cs typeface="+mn-cs"/>
                        </a:rPr>
                        <a:t>資本金</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200" b="0">
                          <a:solidFill>
                            <a:schemeClr val="tx1"/>
                          </a:solidFill>
                          <a:effectLst/>
                          <a:latin typeface="Meiryo UI" panose="020B0604030504040204" pitchFamily="34" charset="-128"/>
                          <a:ea typeface="Meiryo UI" panose="020B0604030504040204" pitchFamily="34" charset="-128"/>
                        </a:rPr>
                        <a:t> </a:t>
                      </a:r>
                      <a:endParaRPr lang="ja-JP" sz="1200" b="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90665958"/>
                  </a:ext>
                </a:extLst>
              </a:tr>
              <a:tr h="293438">
                <a:tc>
                  <a:txBody>
                    <a:bodyPr/>
                    <a:lstStyle/>
                    <a:p>
                      <a:pPr marL="133350" indent="-133350" algn="just">
                        <a:lnSpc>
                          <a:spcPts val="1800"/>
                        </a:lnSpc>
                        <a:spcAft>
                          <a:spcPts val="0"/>
                        </a:spcAft>
                      </a:pPr>
                      <a:r>
                        <a:rPr kumimoji="1" lang="ja-JP" altLang="en-US" sz="1200" b="0" kern="1200">
                          <a:solidFill>
                            <a:schemeClr val="tx1"/>
                          </a:solidFill>
                          <a:effectLst/>
                          <a:latin typeface="Meiryo UI" panose="020B0604030504040204" pitchFamily="34" charset="-128"/>
                          <a:ea typeface="Meiryo UI" panose="020B0604030504040204" pitchFamily="34" charset="-128"/>
                          <a:cs typeface="+mn-cs"/>
                        </a:rPr>
                        <a:t>社員数</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200" b="0">
                          <a:solidFill>
                            <a:schemeClr val="tx1"/>
                          </a:solidFill>
                          <a:effectLst/>
                          <a:latin typeface="Meiryo UI" panose="020B0604030504040204" pitchFamily="34" charset="-128"/>
                          <a:ea typeface="Meiryo UI" panose="020B0604030504040204" pitchFamily="34" charset="-128"/>
                        </a:rPr>
                        <a:t> </a:t>
                      </a:r>
                      <a:endParaRPr lang="ja-JP" sz="1200" b="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83423954"/>
                  </a:ext>
                </a:extLst>
              </a:tr>
              <a:tr h="626051">
                <a:tc>
                  <a:txBody>
                    <a:bodyPr/>
                    <a:lstStyle/>
                    <a:p>
                      <a:pPr marL="133350" indent="-133350" algn="just">
                        <a:lnSpc>
                          <a:spcPts val="1800"/>
                        </a:lnSpc>
                        <a:spcAft>
                          <a:spcPts val="0"/>
                        </a:spcAft>
                      </a:pPr>
                      <a:r>
                        <a:rPr kumimoji="1" lang="ja-JP" altLang="en-US" sz="1200" b="0" kern="1200">
                          <a:solidFill>
                            <a:schemeClr val="tx1"/>
                          </a:solidFill>
                          <a:effectLst/>
                          <a:latin typeface="Meiryo UI" panose="020B0604030504040204" pitchFamily="34" charset="-128"/>
                          <a:ea typeface="Meiryo UI" panose="020B0604030504040204" pitchFamily="34" charset="-128"/>
                          <a:cs typeface="+mn-cs"/>
                        </a:rPr>
                        <a:t>資金調達状況</a:t>
                      </a:r>
                      <a:r>
                        <a:rPr kumimoji="1" lang="en-US" altLang="ja-JP" sz="1200" b="0" kern="1200">
                          <a:solidFill>
                            <a:schemeClr val="tx1"/>
                          </a:solidFill>
                          <a:effectLst/>
                          <a:latin typeface="Meiryo UI" panose="020B0604030504040204" pitchFamily="34" charset="-128"/>
                          <a:ea typeface="Meiryo UI" panose="020B0604030504040204" pitchFamily="34" charset="-128"/>
                          <a:cs typeface="+mn-cs"/>
                        </a:rPr>
                        <a:t>/</a:t>
                      </a:r>
                    </a:p>
                    <a:p>
                      <a:pPr marL="133350" indent="-133350" algn="just">
                        <a:lnSpc>
                          <a:spcPts val="1800"/>
                        </a:lnSpc>
                        <a:spcAft>
                          <a:spcPts val="0"/>
                        </a:spcAft>
                      </a:pPr>
                      <a:r>
                        <a:rPr kumimoji="1" lang="ja-JP" altLang="en-US" sz="1200" b="0" kern="1200">
                          <a:solidFill>
                            <a:schemeClr val="tx1"/>
                          </a:solidFill>
                          <a:effectLst/>
                          <a:latin typeface="Meiryo UI" panose="020B0604030504040204" pitchFamily="34" charset="-128"/>
                          <a:ea typeface="Meiryo UI" panose="020B0604030504040204" pitchFamily="34" charset="-128"/>
                          <a:cs typeface="+mn-cs"/>
                        </a:rPr>
                        <a:t>主要株主</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200" b="0">
                          <a:solidFill>
                            <a:schemeClr val="tx1"/>
                          </a:solidFill>
                          <a:effectLst/>
                          <a:latin typeface="Meiryo UI" panose="020B0604030504040204" pitchFamily="34" charset="-128"/>
                          <a:ea typeface="Meiryo UI" panose="020B0604030504040204" pitchFamily="34" charset="-128"/>
                        </a:rPr>
                        <a:t> </a:t>
                      </a:r>
                      <a:endParaRPr lang="ja-JP" sz="1200" b="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03863475"/>
                  </a:ext>
                </a:extLst>
              </a:tr>
              <a:tr h="465785">
                <a:tc>
                  <a:txBody>
                    <a:bodyPr/>
                    <a:lstStyle/>
                    <a:p>
                      <a:pPr marL="133350" indent="-133350" algn="l">
                        <a:lnSpc>
                          <a:spcPts val="1800"/>
                        </a:lnSpc>
                        <a:spcAft>
                          <a:spcPts val="0"/>
                        </a:spcAft>
                      </a:pPr>
                      <a:r>
                        <a:rPr kumimoji="1" lang="ja-JP" altLang="en-US" sz="1200" b="0" kern="1200">
                          <a:solidFill>
                            <a:schemeClr val="tx1"/>
                          </a:solidFill>
                          <a:effectLst/>
                          <a:latin typeface="Meiryo UI" panose="020B0604030504040204" pitchFamily="34" charset="-128"/>
                          <a:ea typeface="Meiryo UI" panose="020B0604030504040204" pitchFamily="34" charset="-128"/>
                          <a:cs typeface="+mn-cs"/>
                        </a:rPr>
                        <a:t>貴社を特徴づける</a:t>
                      </a:r>
                      <a:endParaRPr kumimoji="1" lang="en-US" altLang="ja-JP" sz="1200" b="0" kern="1200">
                        <a:solidFill>
                          <a:schemeClr val="tx1"/>
                        </a:solidFill>
                        <a:effectLst/>
                        <a:latin typeface="Meiryo UI" panose="020B0604030504040204" pitchFamily="34" charset="-128"/>
                        <a:ea typeface="Meiryo UI" panose="020B0604030504040204" pitchFamily="34" charset="-128"/>
                        <a:cs typeface="+mn-cs"/>
                      </a:endParaRPr>
                    </a:p>
                    <a:p>
                      <a:pPr marL="133350" indent="-133350" algn="l">
                        <a:lnSpc>
                          <a:spcPts val="1800"/>
                        </a:lnSpc>
                        <a:spcAft>
                          <a:spcPts val="0"/>
                        </a:spcAft>
                      </a:pPr>
                      <a:r>
                        <a:rPr kumimoji="1" lang="ja-JP" altLang="en-US" sz="1200" b="0" kern="1200">
                          <a:solidFill>
                            <a:schemeClr val="tx1"/>
                          </a:solidFill>
                          <a:effectLst/>
                          <a:latin typeface="Meiryo UI" panose="020B0604030504040204" pitchFamily="34" charset="-128"/>
                          <a:ea typeface="Meiryo UI" panose="020B0604030504040204" pitchFamily="34" charset="-128"/>
                          <a:cs typeface="+mn-cs"/>
                        </a:rPr>
                        <a:t>サービス・事業</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200" b="0">
                          <a:solidFill>
                            <a:schemeClr val="tx1"/>
                          </a:solidFill>
                          <a:effectLst/>
                          <a:latin typeface="Meiryo UI" panose="020B0604030504040204" pitchFamily="34" charset="-128"/>
                          <a:ea typeface="Meiryo UI" panose="020B0604030504040204" pitchFamily="34" charset="-128"/>
                        </a:rPr>
                        <a:t> </a:t>
                      </a:r>
                      <a:endParaRPr lang="ja-JP" sz="1200" b="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58326476"/>
                  </a:ext>
                </a:extLst>
              </a:tr>
              <a:tr h="293438">
                <a:tc>
                  <a:txBody>
                    <a:bodyPr/>
                    <a:lstStyle/>
                    <a:p>
                      <a:pPr marL="133350" indent="-133350" algn="just">
                        <a:lnSpc>
                          <a:spcPts val="1800"/>
                        </a:lnSpc>
                        <a:spcAft>
                          <a:spcPts val="0"/>
                        </a:spcAft>
                      </a:pPr>
                      <a:r>
                        <a:rPr kumimoji="1" lang="ja-JP" altLang="en-US" sz="1200" b="0" kern="1200">
                          <a:solidFill>
                            <a:schemeClr val="tx1"/>
                          </a:solidFill>
                          <a:effectLst/>
                          <a:latin typeface="Meiryo UI" panose="020B0604030504040204" pitchFamily="34" charset="-128"/>
                          <a:ea typeface="Meiryo UI" panose="020B0604030504040204" pitchFamily="34" charset="-128"/>
                          <a:cs typeface="+mn-cs"/>
                        </a:rPr>
                        <a:t>ホームページ</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200" b="0">
                          <a:solidFill>
                            <a:schemeClr val="tx1"/>
                          </a:solidFill>
                          <a:effectLst/>
                          <a:latin typeface="Meiryo UI" panose="020B0604030504040204" pitchFamily="34" charset="-128"/>
                          <a:ea typeface="Meiryo UI" panose="020B0604030504040204" pitchFamily="34" charset="-128"/>
                        </a:rPr>
                        <a:t> </a:t>
                      </a:r>
                      <a:endParaRPr lang="ja-JP" sz="1200" b="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49171570"/>
                  </a:ext>
                </a:extLst>
              </a:tr>
              <a:tr h="951488">
                <a:tc>
                  <a:txBody>
                    <a:bodyPr/>
                    <a:lstStyle/>
                    <a:p>
                      <a:pPr marL="133350" indent="-133350" algn="just">
                        <a:lnSpc>
                          <a:spcPts val="1800"/>
                        </a:lnSpc>
                        <a:spcAft>
                          <a:spcPts val="0"/>
                        </a:spcAft>
                      </a:pPr>
                      <a:r>
                        <a:rPr kumimoji="1" lang="ja-JP" altLang="en-US" sz="1200" b="0" kern="1200">
                          <a:solidFill>
                            <a:schemeClr val="tx1"/>
                          </a:solidFill>
                          <a:effectLst/>
                          <a:latin typeface="Meiryo UI" panose="020B0604030504040204" pitchFamily="34" charset="-128"/>
                          <a:ea typeface="Meiryo UI" panose="020B0604030504040204" pitchFamily="34" charset="-128"/>
                          <a:cs typeface="+mn-cs"/>
                        </a:rPr>
                        <a:t>代表者略歴</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endParaRPr lang="ja-JP" sz="1200" b="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060588125"/>
                  </a:ext>
                </a:extLst>
              </a:tr>
              <a:tr h="1925154">
                <a:tc>
                  <a:txBody>
                    <a:bodyPr/>
                    <a:lstStyle/>
                    <a:p>
                      <a:pPr marL="133350" indent="-133350" algn="just">
                        <a:lnSpc>
                          <a:spcPts val="1800"/>
                        </a:lnSpc>
                        <a:spcAft>
                          <a:spcPts val="0"/>
                        </a:spcAft>
                      </a:pPr>
                      <a:r>
                        <a:rPr kumimoji="1" lang="ja-JP" altLang="en-US" sz="1200" b="0" kern="1200">
                          <a:solidFill>
                            <a:schemeClr val="tx1"/>
                          </a:solidFill>
                          <a:effectLst/>
                          <a:latin typeface="Meiryo UI" panose="020B0604030504040204" pitchFamily="34" charset="-128"/>
                          <a:ea typeface="Meiryo UI" panose="020B0604030504040204" pitchFamily="34" charset="-128"/>
                          <a:cs typeface="+mn-cs"/>
                        </a:rPr>
                        <a:t>組織図</a:t>
                      </a:r>
                      <a:endParaRPr kumimoji="1" lang="en-US" altLang="ja-JP" sz="1200" b="0" kern="1200">
                        <a:solidFill>
                          <a:schemeClr val="tx1"/>
                        </a:solidFill>
                        <a:effectLst/>
                        <a:latin typeface="Meiryo UI" panose="020B0604030504040204" pitchFamily="34" charset="-128"/>
                        <a:ea typeface="Meiryo UI" panose="020B0604030504040204" pitchFamily="34" charset="-128"/>
                        <a:cs typeface="+mn-cs"/>
                      </a:endParaRPr>
                    </a:p>
                    <a:p>
                      <a:pPr marL="133350" indent="-133350" algn="just">
                        <a:lnSpc>
                          <a:spcPts val="1800"/>
                        </a:lnSpc>
                        <a:spcAft>
                          <a:spcPts val="0"/>
                        </a:spcAft>
                      </a:pPr>
                      <a:endParaRPr kumimoji="1" lang="en-US" altLang="ja-JP" sz="1200" b="0" kern="1200">
                        <a:solidFill>
                          <a:schemeClr val="tx1"/>
                        </a:solidFill>
                        <a:effectLst/>
                        <a:latin typeface="Meiryo UI" panose="020B0604030504040204" pitchFamily="34" charset="-128"/>
                        <a:ea typeface="Meiryo UI" panose="020B0604030504040204" pitchFamily="34" charset="-128"/>
                        <a:cs typeface="+mn-cs"/>
                      </a:endParaRPr>
                    </a:p>
                    <a:p>
                      <a:pPr marL="133350" indent="-133350" algn="just">
                        <a:lnSpc>
                          <a:spcPts val="1800"/>
                        </a:lnSpc>
                        <a:spcAft>
                          <a:spcPts val="0"/>
                        </a:spcAft>
                      </a:pPr>
                      <a:endParaRPr kumimoji="1" lang="en-US" altLang="ja-JP" sz="1200" b="0" kern="1200">
                        <a:solidFill>
                          <a:schemeClr val="tx1"/>
                        </a:solidFill>
                        <a:effectLst/>
                        <a:latin typeface="Meiryo UI" panose="020B0604030504040204" pitchFamily="34" charset="-128"/>
                        <a:ea typeface="Meiryo UI" panose="020B0604030504040204" pitchFamily="34" charset="-128"/>
                        <a:cs typeface="+mn-cs"/>
                      </a:endParaRPr>
                    </a:p>
                    <a:p>
                      <a:pPr marL="133350" indent="-133350" algn="just">
                        <a:lnSpc>
                          <a:spcPts val="1800"/>
                        </a:lnSpc>
                        <a:spcAft>
                          <a:spcPts val="0"/>
                        </a:spcAft>
                      </a:pPr>
                      <a:endParaRPr kumimoji="1" lang="en-US" altLang="ja-JP" sz="1200" b="0" kern="1200">
                        <a:solidFill>
                          <a:schemeClr val="tx1"/>
                        </a:solidFill>
                        <a:effectLst/>
                        <a:latin typeface="Meiryo UI" panose="020B0604030504040204" pitchFamily="34" charset="-128"/>
                        <a:ea typeface="Meiryo UI" panose="020B0604030504040204" pitchFamily="34" charset="-128"/>
                        <a:cs typeface="+mn-cs"/>
                      </a:endParaRPr>
                    </a:p>
                    <a:p>
                      <a:pPr marL="133350" indent="-133350" algn="just">
                        <a:lnSpc>
                          <a:spcPts val="1800"/>
                        </a:lnSpc>
                        <a:spcAft>
                          <a:spcPts val="0"/>
                        </a:spcAft>
                      </a:pPr>
                      <a:endParaRPr kumimoji="1" lang="ja-JP" altLang="en-US" sz="1200" b="0" kern="1200">
                        <a:solidFill>
                          <a:schemeClr val="tx1"/>
                        </a:solidFill>
                        <a:effectLst/>
                        <a:latin typeface="Meiryo UI" panose="020B0604030504040204" pitchFamily="34" charset="-128"/>
                        <a:ea typeface="Meiryo UI" panose="020B0604030504040204" pitchFamily="34" charset="-128"/>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endParaRPr lang="ja-JP" sz="1200" b="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99291549"/>
                  </a:ext>
                </a:extLst>
              </a:tr>
            </a:tbl>
          </a:graphicData>
        </a:graphic>
      </p:graphicFrame>
    </p:spTree>
    <p:extLst>
      <p:ext uri="{BB962C8B-B14F-4D97-AF65-F5344CB8AC3E}">
        <p14:creationId xmlns:p14="http://schemas.microsoft.com/office/powerpoint/2010/main" val="9969309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172B0C2-7B31-E04F-8E1F-1220866E3E95}"/>
              </a:ext>
            </a:extLst>
          </p:cNvPr>
          <p:cNvSpPr>
            <a:spLocks noGrp="1"/>
          </p:cNvSpPr>
          <p:nvPr>
            <p:ph type="title"/>
          </p:nvPr>
        </p:nvSpPr>
        <p:spPr/>
        <p:txBody>
          <a:bodyPr/>
          <a:lstStyle/>
          <a:p>
            <a:r>
              <a:rPr kumimoji="1" lang="ja-JP" altLang="en-US" sz="2400">
                <a:latin typeface="Meiryo UI" panose="020B0604030504040204" pitchFamily="34" charset="-128"/>
                <a:ea typeface="Meiryo UI" panose="020B0604030504040204" pitchFamily="34" charset="-128"/>
              </a:rPr>
              <a:t>企画提案者のミッション・ビジョン</a:t>
            </a:r>
          </a:p>
        </p:txBody>
      </p:sp>
      <p:sp>
        <p:nvSpPr>
          <p:cNvPr id="4" name="スライド番号プレースホルダー 3">
            <a:extLst>
              <a:ext uri="{FF2B5EF4-FFF2-40B4-BE49-F238E27FC236}">
                <a16:creationId xmlns:a16="http://schemas.microsoft.com/office/drawing/2014/main" id="{75C73E72-1F14-664D-BF7F-846E91307D74}"/>
              </a:ext>
            </a:extLst>
          </p:cNvPr>
          <p:cNvSpPr>
            <a:spLocks noGrp="1"/>
          </p:cNvSpPr>
          <p:nvPr>
            <p:ph type="sldNum" sz="quarter" idx="12"/>
          </p:nvPr>
        </p:nvSpPr>
        <p:spPr/>
        <p:txBody>
          <a:bodyPr/>
          <a:lstStyle/>
          <a:p>
            <a:pPr>
              <a:defRPr/>
            </a:pPr>
            <a:fld id="{96BA3565-E867-44AF-9D39-29D41BFB608A}" type="slidenum">
              <a:rPr lang="ja-JP" altLang="en-US" smtClean="0"/>
              <a:pPr>
                <a:defRPr/>
              </a:pPr>
              <a:t>2</a:t>
            </a:fld>
            <a:endParaRPr lang="ja-JP" altLang="en-US"/>
          </a:p>
        </p:txBody>
      </p:sp>
      <p:sp>
        <p:nvSpPr>
          <p:cNvPr id="7" name="コンテンツ プレースホルダー 2">
            <a:extLst>
              <a:ext uri="{FF2B5EF4-FFF2-40B4-BE49-F238E27FC236}">
                <a16:creationId xmlns:a16="http://schemas.microsoft.com/office/drawing/2014/main" id="{9CCE74EB-08AB-F649-99BE-4FD32D15F8F6}"/>
              </a:ext>
            </a:extLst>
          </p:cNvPr>
          <p:cNvSpPr txBox="1">
            <a:spLocks/>
          </p:cNvSpPr>
          <p:nvPr/>
        </p:nvSpPr>
        <p:spPr bwMode="auto">
          <a:xfrm>
            <a:off x="404544" y="562063"/>
            <a:ext cx="9096912" cy="242497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lvl1pPr marL="228600" indent="-228600" algn="l" rtl="0" fontAlgn="base">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defTabSz="914400" eaLnBrk="1" hangingPunct="1">
              <a:lnSpc>
                <a:spcPct val="100000"/>
              </a:lnSpc>
              <a:spcBef>
                <a:spcPts val="600"/>
              </a:spcBef>
            </a:pPr>
            <a:r>
              <a:rPr lang="ja-JP" altLang="en-US" sz="1800" dirty="0">
                <a:latin typeface="Meiryo UI"/>
                <a:ea typeface="Meiryo UI"/>
              </a:rPr>
              <a:t>企業のミッションを記載してください。また、そのミッションを策定した背景・理由を記載してください。</a:t>
            </a:r>
          </a:p>
        </p:txBody>
      </p:sp>
      <p:sp>
        <p:nvSpPr>
          <p:cNvPr id="8" name="コンテンツ プレースホルダー 2">
            <a:extLst>
              <a:ext uri="{FF2B5EF4-FFF2-40B4-BE49-F238E27FC236}">
                <a16:creationId xmlns:a16="http://schemas.microsoft.com/office/drawing/2014/main" id="{049E9ACD-1CBE-72C5-6286-443D8FE9887A}"/>
              </a:ext>
            </a:extLst>
          </p:cNvPr>
          <p:cNvSpPr txBox="1">
            <a:spLocks/>
          </p:cNvSpPr>
          <p:nvPr/>
        </p:nvSpPr>
        <p:spPr bwMode="auto">
          <a:xfrm>
            <a:off x="404544" y="3055620"/>
            <a:ext cx="9096912" cy="2937676"/>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lvl1pPr marL="228600" indent="-228600" algn="l" rtl="0" fontAlgn="base">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defTabSz="914400" eaLnBrk="1" hangingPunct="1">
              <a:lnSpc>
                <a:spcPct val="100000"/>
              </a:lnSpc>
              <a:spcBef>
                <a:spcPts val="600"/>
              </a:spcBef>
            </a:pPr>
            <a:r>
              <a:rPr lang="ja-JP" altLang="en-US" sz="1800" dirty="0">
                <a:latin typeface="Meiryo UI"/>
                <a:ea typeface="Meiryo UI"/>
              </a:rPr>
              <a:t>自社が大きく成長するための会社全体のロードマップを記載してください。なお、今回応募する実証実験を行う事業が、自社が成長する上での課題・阻害要因をどのように解決するのか、自社の成長のためにどのような位置づけにあるのかが分かるよう記載してください。</a:t>
            </a:r>
            <a:endParaRPr lang="en-US" altLang="ja-JP" sz="1800" dirty="0">
              <a:latin typeface="Meiryo UI"/>
              <a:ea typeface="Meiryo UI"/>
            </a:endParaRPr>
          </a:p>
        </p:txBody>
      </p:sp>
    </p:spTree>
    <p:extLst>
      <p:ext uri="{BB962C8B-B14F-4D97-AF65-F5344CB8AC3E}">
        <p14:creationId xmlns:p14="http://schemas.microsoft.com/office/powerpoint/2010/main" val="24211865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1DB0F5B-F403-49D6-8545-946076C48085}"/>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r>
              <a:rPr lang="ja-JP" altLang="en-US" sz="2400">
                <a:latin typeface="Meiryo UI" panose="020B0604030504040204" pitchFamily="34" charset="-128"/>
                <a:ea typeface="Meiryo UI" panose="020B0604030504040204" pitchFamily="34" charset="-128"/>
              </a:rPr>
              <a:t>実証実験</a:t>
            </a:r>
            <a:r>
              <a:rPr lang="zh-CN" altLang="en-US" sz="2400">
                <a:latin typeface="Meiryo UI" panose="020B0604030504040204" pitchFamily="34" charset="-128"/>
                <a:ea typeface="Meiryo UI" panose="020B0604030504040204" pitchFamily="34" charset="-128"/>
              </a:rPr>
              <a:t>内容</a:t>
            </a:r>
            <a:r>
              <a:rPr lang="ja-JP" altLang="en-US" sz="2400">
                <a:latin typeface="Meiryo UI" panose="020B0604030504040204" pitchFamily="34" charset="-128"/>
                <a:ea typeface="Meiryo UI" panose="020B0604030504040204" pitchFamily="34" charset="-128"/>
              </a:rPr>
              <a:t>　①事業目的</a:t>
            </a:r>
          </a:p>
        </p:txBody>
      </p:sp>
      <p:sp>
        <p:nvSpPr>
          <p:cNvPr id="4" name="スライド番号プレースホルダー 3">
            <a:extLst>
              <a:ext uri="{FF2B5EF4-FFF2-40B4-BE49-F238E27FC236}">
                <a16:creationId xmlns:a16="http://schemas.microsoft.com/office/drawing/2014/main" id="{CEBCA06D-4880-4A48-8E35-7E91C457FBEF}"/>
              </a:ext>
            </a:extLst>
          </p:cNvPr>
          <p:cNvSpPr>
            <a:spLocks noGrp="1"/>
          </p:cNvSpPr>
          <p:nvPr>
            <p:ph type="sldNum" sz="quarter" idx="12"/>
          </p:nvPr>
        </p:nvSpPr>
        <p:spPr/>
        <p:txBody>
          <a:bodyPr/>
          <a:lstStyle/>
          <a:p>
            <a:pPr>
              <a:defRPr/>
            </a:pPr>
            <a:fld id="{96BA3565-E867-44AF-9D39-29D41BFB608A}" type="slidenum">
              <a:rPr lang="ja-JP" altLang="en-US" smtClean="0">
                <a:latin typeface="Meiryo UI" panose="020B0604030504040204" pitchFamily="34" charset="-128"/>
                <a:ea typeface="Meiryo UI" panose="020B0604030504040204" pitchFamily="34" charset="-128"/>
              </a:rPr>
              <a:pPr>
                <a:defRPr/>
              </a:pPr>
              <a:t>3</a:t>
            </a:fld>
            <a:endParaRPr lang="ja-JP" altLang="en-US">
              <a:latin typeface="Meiryo UI" panose="020B0604030504040204" pitchFamily="34" charset="-128"/>
              <a:ea typeface="Meiryo UI" panose="020B0604030504040204" pitchFamily="34" charset="-128"/>
            </a:endParaRPr>
          </a:p>
        </p:txBody>
      </p:sp>
      <p:sp>
        <p:nvSpPr>
          <p:cNvPr id="8" name="コンテンツ プレースホルダー 2">
            <a:extLst>
              <a:ext uri="{FF2B5EF4-FFF2-40B4-BE49-F238E27FC236}">
                <a16:creationId xmlns:a16="http://schemas.microsoft.com/office/drawing/2014/main" id="{E504BF96-9791-47A1-9825-31BDF7E0C682}"/>
              </a:ext>
            </a:extLst>
          </p:cNvPr>
          <p:cNvSpPr txBox="1">
            <a:spLocks/>
          </p:cNvSpPr>
          <p:nvPr/>
        </p:nvSpPr>
        <p:spPr bwMode="auto">
          <a:xfrm>
            <a:off x="388788" y="676585"/>
            <a:ext cx="9227823" cy="681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nSpc>
                <a:spcPct val="90000"/>
              </a:lnSpc>
              <a:spcBef>
                <a:spcPts val="1000"/>
              </a:spcBef>
              <a:buFont typeface="Arial" panose="020B0604020202020204" pitchFamily="34" charset="0"/>
              <a:buChar char="•"/>
              <a:defRPr kumimoji="1" sz="1800">
                <a:solidFill>
                  <a:srgbClr val="FF0000"/>
                </a:solidFill>
                <a:latin typeface="+mn-lt"/>
              </a:defRPr>
            </a:lvl1pPr>
            <a:lvl2pPr marL="685800" indent="-228600">
              <a:lnSpc>
                <a:spcPct val="90000"/>
              </a:lnSpc>
              <a:spcBef>
                <a:spcPts val="500"/>
              </a:spcBef>
              <a:buFont typeface="Arial" panose="020B0604020202020204" pitchFamily="34" charset="0"/>
              <a:buChar char="•"/>
              <a:defRPr kumimoji="1" sz="2400">
                <a:latin typeface="+mn-lt"/>
              </a:defRPr>
            </a:lvl2pPr>
            <a:lvl3pPr marL="1143000" indent="-228600">
              <a:lnSpc>
                <a:spcPct val="90000"/>
              </a:lnSpc>
              <a:spcBef>
                <a:spcPts val="500"/>
              </a:spcBef>
              <a:buFont typeface="Arial" panose="020B0604020202020204" pitchFamily="34" charset="0"/>
              <a:buChar char="•"/>
              <a:defRPr kumimoji="1" sz="2000">
                <a:latin typeface="+mn-lt"/>
              </a:defRPr>
            </a:lvl3pPr>
            <a:lvl4pPr marL="1600200" indent="-228600">
              <a:lnSpc>
                <a:spcPct val="90000"/>
              </a:lnSpc>
              <a:spcBef>
                <a:spcPts val="500"/>
              </a:spcBef>
              <a:buFont typeface="Arial" panose="020B0604020202020204" pitchFamily="34" charset="0"/>
              <a:buChar char="•"/>
              <a:defRPr kumimoji="1">
                <a:latin typeface="+mn-lt"/>
              </a:defRPr>
            </a:lvl4pPr>
            <a:lvl5pPr marL="2057400" indent="-228600">
              <a:lnSpc>
                <a:spcPct val="90000"/>
              </a:lnSpc>
              <a:spcBef>
                <a:spcPts val="500"/>
              </a:spcBef>
              <a:buFont typeface="Arial" panose="020B0604020202020204" pitchFamily="34" charset="0"/>
              <a:buChar char="•"/>
              <a:defRPr kumimoji="1">
                <a:latin typeface="+mn-lt"/>
              </a:defRPr>
            </a:lvl5pPr>
            <a:lvl6pPr marL="2514600" indent="-228600">
              <a:lnSpc>
                <a:spcPct val="90000"/>
              </a:lnSpc>
              <a:spcBef>
                <a:spcPts val="500"/>
              </a:spcBef>
              <a:buFont typeface="Arial" panose="020B0604020202020204" pitchFamily="34" charset="0"/>
              <a:buChar char="•"/>
              <a:defRPr kumimoji="1" sz="1800">
                <a:latin typeface="+mn-lt"/>
              </a:defRPr>
            </a:lvl6pPr>
            <a:lvl7pPr marL="2971800" indent="-228600">
              <a:lnSpc>
                <a:spcPct val="90000"/>
              </a:lnSpc>
              <a:spcBef>
                <a:spcPts val="500"/>
              </a:spcBef>
              <a:buFont typeface="Arial" panose="020B0604020202020204" pitchFamily="34" charset="0"/>
              <a:buChar char="•"/>
              <a:defRPr kumimoji="1" sz="1800">
                <a:latin typeface="+mn-lt"/>
              </a:defRPr>
            </a:lvl7pPr>
            <a:lvl8pPr marL="3429000" indent="-228600">
              <a:lnSpc>
                <a:spcPct val="90000"/>
              </a:lnSpc>
              <a:spcBef>
                <a:spcPts val="500"/>
              </a:spcBef>
              <a:buFont typeface="Arial" panose="020B0604020202020204" pitchFamily="34" charset="0"/>
              <a:buChar char="•"/>
              <a:defRPr kumimoji="1" sz="1800">
                <a:latin typeface="+mn-lt"/>
              </a:defRPr>
            </a:lvl8pPr>
            <a:lvl9pPr marL="3886200" indent="-228600">
              <a:lnSpc>
                <a:spcPct val="90000"/>
              </a:lnSpc>
              <a:spcBef>
                <a:spcPts val="500"/>
              </a:spcBef>
              <a:buFont typeface="Arial" panose="020B0604020202020204" pitchFamily="34" charset="0"/>
              <a:buChar char="•"/>
              <a:defRPr kumimoji="1" sz="1800">
                <a:latin typeface="+mn-lt"/>
              </a:defRPr>
            </a:lvl9pPr>
          </a:lstStyle>
          <a:p>
            <a:pPr>
              <a:lnSpc>
                <a:spcPct val="100000"/>
              </a:lnSpc>
              <a:spcBef>
                <a:spcPts val="600"/>
              </a:spcBef>
            </a:pPr>
            <a:r>
              <a:rPr lang="ja-JP" altLang="en-US" dirty="0">
                <a:solidFill>
                  <a:schemeClr val="tx1"/>
                </a:solidFill>
                <a:latin typeface="Meiryo UI"/>
                <a:ea typeface="Meiryo UI"/>
              </a:rPr>
              <a:t>今回実証実験を行う事業を通して実現するイノベーションや社会変革、社会の将来像はどのような</a:t>
            </a:r>
            <a:endParaRPr lang="en-US" altLang="ja-JP" dirty="0">
              <a:solidFill>
                <a:schemeClr val="tx1"/>
              </a:solidFill>
              <a:latin typeface="Meiryo UI"/>
              <a:ea typeface="Meiryo UI"/>
            </a:endParaRPr>
          </a:p>
          <a:p>
            <a:pPr marL="0" indent="0">
              <a:lnSpc>
                <a:spcPct val="100000"/>
              </a:lnSpc>
              <a:spcBef>
                <a:spcPts val="600"/>
              </a:spcBef>
              <a:buNone/>
            </a:pPr>
            <a:r>
              <a:rPr lang="ja-JP" altLang="en-US" dirty="0">
                <a:solidFill>
                  <a:schemeClr val="tx1"/>
                </a:solidFill>
                <a:latin typeface="Meiryo UI"/>
                <a:ea typeface="Meiryo UI"/>
              </a:rPr>
              <a:t>　 ものか、関連する社会的背景等も含めて、簡潔に記載してください。</a:t>
            </a:r>
            <a:endParaRPr lang="ja-JP" dirty="0">
              <a:solidFill>
                <a:schemeClr val="tx1"/>
              </a:solidFill>
              <a:ea typeface="游ゴシック"/>
              <a:cs typeface="Calibri" panose="020F0502020204030204"/>
            </a:endParaRPr>
          </a:p>
        </p:txBody>
      </p:sp>
    </p:spTree>
    <p:extLst>
      <p:ext uri="{BB962C8B-B14F-4D97-AF65-F5344CB8AC3E}">
        <p14:creationId xmlns:p14="http://schemas.microsoft.com/office/powerpoint/2010/main" val="7060857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CEBCA06D-4880-4A48-8E35-7E91C457FBEF}"/>
              </a:ext>
            </a:extLst>
          </p:cNvPr>
          <p:cNvSpPr>
            <a:spLocks noGrp="1"/>
          </p:cNvSpPr>
          <p:nvPr>
            <p:ph type="sldNum" sz="quarter" idx="12"/>
          </p:nvPr>
        </p:nvSpPr>
        <p:spPr/>
        <p:txBody>
          <a:bodyPr/>
          <a:lstStyle/>
          <a:p>
            <a:pPr>
              <a:defRPr/>
            </a:pPr>
            <a:fld id="{96BA3565-E867-44AF-9D39-29D41BFB608A}" type="slidenum">
              <a:rPr lang="ja-JP" altLang="en-US" smtClean="0">
                <a:latin typeface="Meiryo UI" panose="020B0604030504040204" pitchFamily="34" charset="-128"/>
                <a:ea typeface="Meiryo UI" panose="020B0604030504040204" pitchFamily="34" charset="-128"/>
              </a:rPr>
              <a:pPr>
                <a:defRPr/>
              </a:pPr>
              <a:t>4</a:t>
            </a:fld>
            <a:endParaRPr lang="ja-JP" altLang="en-US">
              <a:latin typeface="Meiryo UI" panose="020B0604030504040204" pitchFamily="34" charset="-128"/>
              <a:ea typeface="Meiryo UI" panose="020B0604030504040204" pitchFamily="34" charset="-128"/>
            </a:endParaRPr>
          </a:p>
        </p:txBody>
      </p:sp>
      <p:sp>
        <p:nvSpPr>
          <p:cNvPr id="5" name="タイトル 1">
            <a:extLst>
              <a:ext uri="{FF2B5EF4-FFF2-40B4-BE49-F238E27FC236}">
                <a16:creationId xmlns:a16="http://schemas.microsoft.com/office/drawing/2014/main" id="{C610869B-C921-4584-8107-14B76B831477}"/>
              </a:ext>
            </a:extLst>
          </p:cNvPr>
          <p:cNvSpPr>
            <a:spLocks noGrp="1"/>
          </p:cNvSpPr>
          <p:nvPr>
            <p:ph type="title"/>
          </p:nvPr>
        </p:nvSpPr>
        <p:spPr>
          <a:xfrm>
            <a:off x="0" y="1"/>
            <a:ext cx="8543925" cy="5620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r>
              <a:rPr lang="ja-JP" altLang="en-US" sz="2400">
                <a:latin typeface="Meiryo UI"/>
                <a:ea typeface="Meiryo UI"/>
              </a:rPr>
              <a:t>実証実験</a:t>
            </a:r>
            <a:r>
              <a:rPr lang="zh-CN" altLang="en-US" sz="2400">
                <a:latin typeface="Meiryo UI"/>
                <a:ea typeface="Meiryo UI"/>
              </a:rPr>
              <a:t>内容</a:t>
            </a:r>
            <a:r>
              <a:rPr lang="ja-JP" altLang="en-US" sz="2400">
                <a:latin typeface="Meiryo UI"/>
                <a:ea typeface="Meiryo UI"/>
              </a:rPr>
              <a:t>　②事業化イメージ</a:t>
            </a:r>
          </a:p>
        </p:txBody>
      </p:sp>
      <p:sp>
        <p:nvSpPr>
          <p:cNvPr id="6" name="コンテンツ プレースホルダー 2">
            <a:extLst>
              <a:ext uri="{FF2B5EF4-FFF2-40B4-BE49-F238E27FC236}">
                <a16:creationId xmlns:a16="http://schemas.microsoft.com/office/drawing/2014/main" id="{C007E266-5A03-4F78-8C36-3495E0A714AD}"/>
              </a:ext>
            </a:extLst>
          </p:cNvPr>
          <p:cNvSpPr txBox="1">
            <a:spLocks/>
          </p:cNvSpPr>
          <p:nvPr/>
        </p:nvSpPr>
        <p:spPr bwMode="auto">
          <a:xfrm>
            <a:off x="409194" y="686689"/>
            <a:ext cx="9060942" cy="14951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nSpc>
                <a:spcPct val="90000"/>
              </a:lnSpc>
              <a:spcBef>
                <a:spcPts val="1000"/>
              </a:spcBef>
              <a:buFont typeface="Arial" panose="020B0604020202020204" pitchFamily="34" charset="0"/>
              <a:buChar char="•"/>
              <a:defRPr kumimoji="1" sz="1800">
                <a:solidFill>
                  <a:srgbClr val="FF0000"/>
                </a:solidFill>
                <a:latin typeface="+mn-lt"/>
              </a:defRPr>
            </a:lvl1pPr>
            <a:lvl2pPr marL="685800" indent="-228600">
              <a:lnSpc>
                <a:spcPct val="90000"/>
              </a:lnSpc>
              <a:spcBef>
                <a:spcPts val="500"/>
              </a:spcBef>
              <a:buFont typeface="Arial" panose="020B0604020202020204" pitchFamily="34" charset="0"/>
              <a:buChar char="•"/>
              <a:defRPr kumimoji="1" sz="2400">
                <a:latin typeface="+mn-lt"/>
              </a:defRPr>
            </a:lvl2pPr>
            <a:lvl3pPr marL="1143000" indent="-228600">
              <a:lnSpc>
                <a:spcPct val="90000"/>
              </a:lnSpc>
              <a:spcBef>
                <a:spcPts val="500"/>
              </a:spcBef>
              <a:buFont typeface="Arial" panose="020B0604020202020204" pitchFamily="34" charset="0"/>
              <a:buChar char="•"/>
              <a:defRPr kumimoji="1" sz="2000">
                <a:latin typeface="+mn-lt"/>
              </a:defRPr>
            </a:lvl3pPr>
            <a:lvl4pPr marL="1600200" indent="-228600">
              <a:lnSpc>
                <a:spcPct val="90000"/>
              </a:lnSpc>
              <a:spcBef>
                <a:spcPts val="500"/>
              </a:spcBef>
              <a:buFont typeface="Arial" panose="020B0604020202020204" pitchFamily="34" charset="0"/>
              <a:buChar char="•"/>
              <a:defRPr kumimoji="1">
                <a:latin typeface="+mn-lt"/>
              </a:defRPr>
            </a:lvl4pPr>
            <a:lvl5pPr marL="2057400" indent="-228600">
              <a:lnSpc>
                <a:spcPct val="90000"/>
              </a:lnSpc>
              <a:spcBef>
                <a:spcPts val="500"/>
              </a:spcBef>
              <a:buFont typeface="Arial" panose="020B0604020202020204" pitchFamily="34" charset="0"/>
              <a:buChar char="•"/>
              <a:defRPr kumimoji="1">
                <a:latin typeface="+mn-lt"/>
              </a:defRPr>
            </a:lvl5pPr>
            <a:lvl6pPr marL="2514600" indent="-228600">
              <a:lnSpc>
                <a:spcPct val="90000"/>
              </a:lnSpc>
              <a:spcBef>
                <a:spcPts val="500"/>
              </a:spcBef>
              <a:buFont typeface="Arial" panose="020B0604020202020204" pitchFamily="34" charset="0"/>
              <a:buChar char="•"/>
              <a:defRPr kumimoji="1" sz="1800">
                <a:latin typeface="+mn-lt"/>
              </a:defRPr>
            </a:lvl6pPr>
            <a:lvl7pPr marL="2971800" indent="-228600">
              <a:lnSpc>
                <a:spcPct val="90000"/>
              </a:lnSpc>
              <a:spcBef>
                <a:spcPts val="500"/>
              </a:spcBef>
              <a:buFont typeface="Arial" panose="020B0604020202020204" pitchFamily="34" charset="0"/>
              <a:buChar char="•"/>
              <a:defRPr kumimoji="1" sz="1800">
                <a:latin typeface="+mn-lt"/>
              </a:defRPr>
            </a:lvl7pPr>
            <a:lvl8pPr marL="3429000" indent="-228600">
              <a:lnSpc>
                <a:spcPct val="90000"/>
              </a:lnSpc>
              <a:spcBef>
                <a:spcPts val="500"/>
              </a:spcBef>
              <a:buFont typeface="Arial" panose="020B0604020202020204" pitchFamily="34" charset="0"/>
              <a:buChar char="•"/>
              <a:defRPr kumimoji="1" sz="1800">
                <a:latin typeface="+mn-lt"/>
              </a:defRPr>
            </a:lvl8pPr>
            <a:lvl9pPr marL="3886200" indent="-228600">
              <a:lnSpc>
                <a:spcPct val="90000"/>
              </a:lnSpc>
              <a:spcBef>
                <a:spcPts val="500"/>
              </a:spcBef>
              <a:buFont typeface="Arial" panose="020B0604020202020204" pitchFamily="34" charset="0"/>
              <a:buChar char="•"/>
              <a:defRPr kumimoji="1" sz="1800">
                <a:latin typeface="+mn-lt"/>
              </a:defRPr>
            </a:lvl9pPr>
          </a:lstStyle>
          <a:p>
            <a:pPr>
              <a:lnSpc>
                <a:spcPct val="100000"/>
              </a:lnSpc>
              <a:spcBef>
                <a:spcPts val="600"/>
              </a:spcBef>
            </a:pPr>
            <a:r>
              <a:rPr lang="ja-JP" altLang="en-US" dirty="0">
                <a:solidFill>
                  <a:schemeClr val="tx1"/>
                </a:solidFill>
                <a:latin typeface="Meiryo UI"/>
                <a:ea typeface="Meiryo UI"/>
              </a:rPr>
              <a:t>今回実証実験を行う事業の最終プロダクトやサービスの内容について、ビジネスモデルや事業のス</a:t>
            </a:r>
            <a:endParaRPr lang="en-US" altLang="ja-JP" dirty="0">
              <a:solidFill>
                <a:schemeClr val="tx1"/>
              </a:solidFill>
              <a:latin typeface="Meiryo UI"/>
              <a:ea typeface="Meiryo UI"/>
            </a:endParaRPr>
          </a:p>
          <a:p>
            <a:pPr marL="0" indent="0">
              <a:lnSpc>
                <a:spcPct val="100000"/>
              </a:lnSpc>
              <a:spcBef>
                <a:spcPts val="600"/>
              </a:spcBef>
              <a:buNone/>
            </a:pPr>
            <a:r>
              <a:rPr lang="ja-JP" altLang="en-US" dirty="0">
                <a:solidFill>
                  <a:schemeClr val="tx1"/>
                </a:solidFill>
                <a:latin typeface="Meiryo UI"/>
                <a:ea typeface="Meiryo UI"/>
              </a:rPr>
              <a:t>　 キームも含めて記載してください。 </a:t>
            </a:r>
            <a:endParaRPr lang="en-US" altLang="ja-JP" dirty="0">
              <a:solidFill>
                <a:schemeClr val="tx1"/>
              </a:solidFill>
              <a:latin typeface="Meiryo UI"/>
              <a:ea typeface="Meiryo UI"/>
            </a:endParaRPr>
          </a:p>
          <a:p>
            <a:pPr marL="0" indent="0">
              <a:lnSpc>
                <a:spcPct val="100000"/>
              </a:lnSpc>
              <a:spcBef>
                <a:spcPts val="600"/>
              </a:spcBef>
              <a:buNone/>
            </a:pPr>
            <a:r>
              <a:rPr lang="ja-JP" altLang="en-US" dirty="0">
                <a:solidFill>
                  <a:schemeClr val="tx1"/>
                </a:solidFill>
                <a:latin typeface="Meiryo UI"/>
                <a:ea typeface="Meiryo UI"/>
              </a:rPr>
              <a:t>　 なお、現在のプロダクトやサービスの販売状況（ユーザー数、売り上げ等）についても記載してくだ</a:t>
            </a:r>
            <a:endParaRPr lang="en-US" altLang="ja-JP" dirty="0">
              <a:solidFill>
                <a:schemeClr val="tx1"/>
              </a:solidFill>
              <a:latin typeface="Meiryo UI"/>
              <a:ea typeface="Meiryo UI"/>
            </a:endParaRPr>
          </a:p>
          <a:p>
            <a:pPr marL="0" indent="0">
              <a:lnSpc>
                <a:spcPct val="100000"/>
              </a:lnSpc>
              <a:spcBef>
                <a:spcPts val="600"/>
              </a:spcBef>
              <a:buNone/>
            </a:pPr>
            <a:r>
              <a:rPr lang="en-US" altLang="ja-JP" dirty="0">
                <a:solidFill>
                  <a:schemeClr val="tx1"/>
                </a:solidFill>
                <a:latin typeface="Meiryo UI"/>
                <a:ea typeface="Meiryo UI"/>
              </a:rPr>
              <a:t> </a:t>
            </a:r>
            <a:r>
              <a:rPr lang="ja-JP" altLang="en-US" dirty="0">
                <a:solidFill>
                  <a:schemeClr val="tx1"/>
                </a:solidFill>
                <a:latin typeface="Meiryo UI"/>
                <a:ea typeface="Meiryo UI"/>
              </a:rPr>
              <a:t>　さい。</a:t>
            </a:r>
            <a:endParaRPr lang="en-US" altLang="ja-JP" dirty="0">
              <a:solidFill>
                <a:schemeClr val="tx1"/>
              </a:solidFill>
              <a:latin typeface="Meiryo UI"/>
              <a:ea typeface="Meiryo UI"/>
            </a:endParaRPr>
          </a:p>
        </p:txBody>
      </p:sp>
    </p:spTree>
    <p:extLst>
      <p:ext uri="{BB962C8B-B14F-4D97-AF65-F5344CB8AC3E}">
        <p14:creationId xmlns:p14="http://schemas.microsoft.com/office/powerpoint/2010/main" val="30705580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CEBCA06D-4880-4A48-8E35-7E91C457FBEF}"/>
              </a:ext>
            </a:extLst>
          </p:cNvPr>
          <p:cNvSpPr>
            <a:spLocks noGrp="1"/>
          </p:cNvSpPr>
          <p:nvPr>
            <p:ph type="sldNum" sz="quarter" idx="12"/>
          </p:nvPr>
        </p:nvSpPr>
        <p:spPr/>
        <p:txBody>
          <a:bodyPr/>
          <a:lstStyle/>
          <a:p>
            <a:pPr>
              <a:defRPr/>
            </a:pPr>
            <a:fld id="{96BA3565-E867-44AF-9D39-29D41BFB608A}" type="slidenum">
              <a:rPr lang="ja-JP" altLang="en-US" smtClean="0">
                <a:latin typeface="Meiryo UI" panose="020B0604030504040204" pitchFamily="34" charset="-128"/>
                <a:ea typeface="Meiryo UI" panose="020B0604030504040204" pitchFamily="34" charset="-128"/>
              </a:rPr>
              <a:pPr>
                <a:defRPr/>
              </a:pPr>
              <a:t>5</a:t>
            </a:fld>
            <a:endParaRPr lang="ja-JP" altLang="en-US">
              <a:latin typeface="Meiryo UI" panose="020B0604030504040204" pitchFamily="34" charset="-128"/>
              <a:ea typeface="Meiryo UI" panose="020B0604030504040204" pitchFamily="34" charset="-128"/>
            </a:endParaRPr>
          </a:p>
        </p:txBody>
      </p:sp>
      <p:sp>
        <p:nvSpPr>
          <p:cNvPr id="5" name="タイトル 1">
            <a:extLst>
              <a:ext uri="{FF2B5EF4-FFF2-40B4-BE49-F238E27FC236}">
                <a16:creationId xmlns:a16="http://schemas.microsoft.com/office/drawing/2014/main" id="{C610869B-C921-4584-8107-14B76B831477}"/>
              </a:ext>
            </a:extLst>
          </p:cNvPr>
          <p:cNvSpPr>
            <a:spLocks noGrp="1"/>
          </p:cNvSpPr>
          <p:nvPr>
            <p:ph type="title"/>
          </p:nvPr>
        </p:nvSpPr>
        <p:spPr>
          <a:xfrm>
            <a:off x="0" y="1"/>
            <a:ext cx="8543925" cy="5620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r>
              <a:rPr lang="ja-JP" altLang="en-US" sz="2400">
                <a:latin typeface="Meiryo UI"/>
                <a:ea typeface="Meiryo UI"/>
              </a:rPr>
              <a:t>実証実験</a:t>
            </a:r>
            <a:r>
              <a:rPr lang="zh-CN" altLang="en-US" sz="2400">
                <a:latin typeface="Meiryo UI"/>
                <a:ea typeface="Meiryo UI"/>
              </a:rPr>
              <a:t>内容</a:t>
            </a:r>
            <a:r>
              <a:rPr lang="ja-JP" altLang="en-US" sz="2400">
                <a:latin typeface="Meiryo UI"/>
                <a:ea typeface="Meiryo UI"/>
              </a:rPr>
              <a:t>　②事業化イメージ</a:t>
            </a:r>
          </a:p>
        </p:txBody>
      </p:sp>
      <p:sp>
        <p:nvSpPr>
          <p:cNvPr id="9" name="コンテンツ プレースホルダー 2">
            <a:extLst>
              <a:ext uri="{FF2B5EF4-FFF2-40B4-BE49-F238E27FC236}">
                <a16:creationId xmlns:a16="http://schemas.microsoft.com/office/drawing/2014/main" id="{C007E266-5A03-4F78-8C36-3495E0A714AD}"/>
              </a:ext>
            </a:extLst>
          </p:cNvPr>
          <p:cNvSpPr txBox="1">
            <a:spLocks/>
          </p:cNvSpPr>
          <p:nvPr/>
        </p:nvSpPr>
        <p:spPr bwMode="auto">
          <a:xfrm>
            <a:off x="388430" y="703448"/>
            <a:ext cx="9176810" cy="2175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nSpc>
                <a:spcPct val="90000"/>
              </a:lnSpc>
              <a:spcBef>
                <a:spcPts val="1000"/>
              </a:spcBef>
              <a:buFont typeface="Arial" panose="020B0604020202020204" pitchFamily="34" charset="0"/>
              <a:buChar char="•"/>
              <a:defRPr kumimoji="1" sz="1800">
                <a:solidFill>
                  <a:srgbClr val="FF0000"/>
                </a:solidFill>
                <a:latin typeface="+mn-lt"/>
              </a:defRPr>
            </a:lvl1pPr>
            <a:lvl2pPr marL="685800" indent="-228600">
              <a:lnSpc>
                <a:spcPct val="90000"/>
              </a:lnSpc>
              <a:spcBef>
                <a:spcPts val="500"/>
              </a:spcBef>
              <a:buFont typeface="Arial" panose="020B0604020202020204" pitchFamily="34" charset="0"/>
              <a:buChar char="•"/>
              <a:defRPr kumimoji="1" sz="2400">
                <a:latin typeface="+mn-lt"/>
              </a:defRPr>
            </a:lvl2pPr>
            <a:lvl3pPr marL="1143000" indent="-228600">
              <a:lnSpc>
                <a:spcPct val="90000"/>
              </a:lnSpc>
              <a:spcBef>
                <a:spcPts val="500"/>
              </a:spcBef>
              <a:buFont typeface="Arial" panose="020B0604020202020204" pitchFamily="34" charset="0"/>
              <a:buChar char="•"/>
              <a:defRPr kumimoji="1" sz="2000">
                <a:latin typeface="+mn-lt"/>
              </a:defRPr>
            </a:lvl3pPr>
            <a:lvl4pPr marL="1600200" indent="-228600">
              <a:lnSpc>
                <a:spcPct val="90000"/>
              </a:lnSpc>
              <a:spcBef>
                <a:spcPts val="500"/>
              </a:spcBef>
              <a:buFont typeface="Arial" panose="020B0604020202020204" pitchFamily="34" charset="0"/>
              <a:buChar char="•"/>
              <a:defRPr kumimoji="1">
                <a:latin typeface="+mn-lt"/>
              </a:defRPr>
            </a:lvl4pPr>
            <a:lvl5pPr marL="2057400" indent="-228600">
              <a:lnSpc>
                <a:spcPct val="90000"/>
              </a:lnSpc>
              <a:spcBef>
                <a:spcPts val="500"/>
              </a:spcBef>
              <a:buFont typeface="Arial" panose="020B0604020202020204" pitchFamily="34" charset="0"/>
              <a:buChar char="•"/>
              <a:defRPr kumimoji="1">
                <a:latin typeface="+mn-lt"/>
              </a:defRPr>
            </a:lvl5pPr>
            <a:lvl6pPr marL="2514600" indent="-228600">
              <a:lnSpc>
                <a:spcPct val="90000"/>
              </a:lnSpc>
              <a:spcBef>
                <a:spcPts val="500"/>
              </a:spcBef>
              <a:buFont typeface="Arial" panose="020B0604020202020204" pitchFamily="34" charset="0"/>
              <a:buChar char="•"/>
              <a:defRPr kumimoji="1" sz="1800">
                <a:latin typeface="+mn-lt"/>
              </a:defRPr>
            </a:lvl6pPr>
            <a:lvl7pPr marL="2971800" indent="-228600">
              <a:lnSpc>
                <a:spcPct val="90000"/>
              </a:lnSpc>
              <a:spcBef>
                <a:spcPts val="500"/>
              </a:spcBef>
              <a:buFont typeface="Arial" panose="020B0604020202020204" pitchFamily="34" charset="0"/>
              <a:buChar char="•"/>
              <a:defRPr kumimoji="1" sz="1800">
                <a:latin typeface="+mn-lt"/>
              </a:defRPr>
            </a:lvl7pPr>
            <a:lvl8pPr marL="3429000" indent="-228600">
              <a:lnSpc>
                <a:spcPct val="90000"/>
              </a:lnSpc>
              <a:spcBef>
                <a:spcPts val="500"/>
              </a:spcBef>
              <a:buFont typeface="Arial" panose="020B0604020202020204" pitchFamily="34" charset="0"/>
              <a:buChar char="•"/>
              <a:defRPr kumimoji="1" sz="1800">
                <a:latin typeface="+mn-lt"/>
              </a:defRPr>
            </a:lvl8pPr>
            <a:lvl9pPr marL="3886200" indent="-228600">
              <a:lnSpc>
                <a:spcPct val="90000"/>
              </a:lnSpc>
              <a:spcBef>
                <a:spcPts val="500"/>
              </a:spcBef>
              <a:buFont typeface="Arial" panose="020B0604020202020204" pitchFamily="34" charset="0"/>
              <a:buChar char="•"/>
              <a:defRPr kumimoji="1" sz="1800">
                <a:latin typeface="+mn-lt"/>
              </a:defRPr>
            </a:lvl9pPr>
          </a:lstStyle>
          <a:p>
            <a:pPr>
              <a:lnSpc>
                <a:spcPct val="100000"/>
              </a:lnSpc>
              <a:spcBef>
                <a:spcPts val="600"/>
              </a:spcBef>
            </a:pPr>
            <a:r>
              <a:rPr lang="ja-JP" altLang="en-US" dirty="0">
                <a:solidFill>
                  <a:schemeClr val="tx1"/>
                </a:solidFill>
                <a:latin typeface="Meiryo UI"/>
                <a:ea typeface="Meiryo UI"/>
              </a:rPr>
              <a:t>今回実証する事業において、事業化に向けたロードマップを記載してください。</a:t>
            </a:r>
            <a:endParaRPr lang="en-US" altLang="ja-JP" dirty="0">
              <a:solidFill>
                <a:schemeClr val="tx1"/>
              </a:solidFill>
              <a:latin typeface="Meiryo UI"/>
              <a:ea typeface="Meiryo UI"/>
            </a:endParaRPr>
          </a:p>
          <a:p>
            <a:pPr marL="0" indent="0">
              <a:lnSpc>
                <a:spcPct val="100000"/>
              </a:lnSpc>
              <a:spcBef>
                <a:spcPts val="600"/>
              </a:spcBef>
              <a:buNone/>
            </a:pPr>
            <a:r>
              <a:rPr lang="ja-JP" altLang="en-US" dirty="0">
                <a:solidFill>
                  <a:schemeClr val="tx1"/>
                </a:solidFill>
                <a:latin typeface="Meiryo UI"/>
                <a:ea typeface="Meiryo UI"/>
              </a:rPr>
              <a:t>　 事業化に向けてこれまで実施してきた内容</a:t>
            </a:r>
            <a:r>
              <a:rPr lang="ja-JP" altLang="en-US" sz="1200" dirty="0">
                <a:solidFill>
                  <a:schemeClr val="tx1"/>
                </a:solidFill>
                <a:latin typeface="Meiryo UI"/>
                <a:ea typeface="Meiryo UI"/>
              </a:rPr>
              <a:t>（過去に実証実験を行っている場合は、検証した課題と解決策、結果等）</a:t>
            </a:r>
            <a:r>
              <a:rPr lang="ja-JP" altLang="en-US" dirty="0">
                <a:solidFill>
                  <a:schemeClr val="tx1"/>
                </a:solidFill>
                <a:latin typeface="Meiryo UI"/>
                <a:ea typeface="Meiryo UI"/>
              </a:rPr>
              <a:t>、</a:t>
            </a:r>
            <a:endParaRPr lang="en-US" altLang="ja-JP" dirty="0">
              <a:solidFill>
                <a:schemeClr val="tx1"/>
              </a:solidFill>
              <a:latin typeface="Meiryo UI"/>
              <a:ea typeface="Meiryo UI"/>
            </a:endParaRPr>
          </a:p>
          <a:p>
            <a:pPr marL="0" indent="0">
              <a:lnSpc>
                <a:spcPct val="100000"/>
              </a:lnSpc>
              <a:spcBef>
                <a:spcPts val="600"/>
              </a:spcBef>
              <a:buNone/>
            </a:pPr>
            <a:r>
              <a:rPr lang="ja-JP" altLang="en-US" dirty="0">
                <a:solidFill>
                  <a:schemeClr val="tx1"/>
                </a:solidFill>
                <a:latin typeface="Meiryo UI"/>
                <a:ea typeface="Meiryo UI"/>
              </a:rPr>
              <a:t>　 事業化の目標年次、マイルストーンを含めて記載してください。</a:t>
            </a:r>
            <a:endParaRPr lang="en-US" altLang="ja-JP" sz="1400" dirty="0">
              <a:solidFill>
                <a:schemeClr val="tx1"/>
              </a:solidFill>
              <a:latin typeface="Meiryo UI"/>
              <a:ea typeface="Meiryo UI"/>
            </a:endParaRPr>
          </a:p>
          <a:p>
            <a:pPr marL="0" indent="0">
              <a:lnSpc>
                <a:spcPct val="100000"/>
              </a:lnSpc>
              <a:spcBef>
                <a:spcPts val="600"/>
              </a:spcBef>
              <a:buNone/>
            </a:pPr>
            <a:r>
              <a:rPr lang="ja-JP" altLang="en-US" sz="1400" dirty="0">
                <a:solidFill>
                  <a:schemeClr val="tx1"/>
                </a:solidFill>
                <a:latin typeface="Meiryo UI"/>
                <a:ea typeface="Meiryo UI"/>
              </a:rPr>
              <a:t>　　</a:t>
            </a:r>
            <a:r>
              <a:rPr lang="ja-JP" altLang="en-US" dirty="0">
                <a:solidFill>
                  <a:schemeClr val="tx1"/>
                </a:solidFill>
                <a:latin typeface="Meiryo UI"/>
                <a:ea typeface="Meiryo UI"/>
              </a:rPr>
              <a:t>また、今回の実証内容が、事業化に向けたどのような課題に対するものか分かるように記載してくだ</a:t>
            </a:r>
            <a:br>
              <a:rPr lang="en-US" altLang="ja-JP" dirty="0">
                <a:solidFill>
                  <a:schemeClr val="tx1"/>
                </a:solidFill>
                <a:latin typeface="Meiryo UI"/>
                <a:ea typeface="Meiryo UI"/>
              </a:rPr>
            </a:br>
            <a:r>
              <a:rPr lang="ja-JP" altLang="en-US" dirty="0">
                <a:solidFill>
                  <a:schemeClr val="tx1"/>
                </a:solidFill>
                <a:latin typeface="Meiryo UI"/>
                <a:ea typeface="Meiryo UI"/>
              </a:rPr>
              <a:t>　 さい。</a:t>
            </a:r>
            <a:endParaRPr lang="en-US" altLang="ja-JP" dirty="0">
              <a:solidFill>
                <a:schemeClr val="tx1"/>
              </a:solidFill>
              <a:latin typeface="Meiryo UI"/>
              <a:ea typeface="Meiryo UI"/>
            </a:endParaRPr>
          </a:p>
        </p:txBody>
      </p:sp>
    </p:spTree>
    <p:extLst>
      <p:ext uri="{BB962C8B-B14F-4D97-AF65-F5344CB8AC3E}">
        <p14:creationId xmlns:p14="http://schemas.microsoft.com/office/powerpoint/2010/main" val="39564193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1DB0F5B-F403-49D6-8545-946076C48085}"/>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r>
              <a:rPr lang="ja-JP" altLang="en-US" sz="2400">
                <a:latin typeface="Meiryo UI" panose="020B0604030504040204" pitchFamily="34" charset="-128"/>
                <a:ea typeface="Meiryo UI" panose="020B0604030504040204" pitchFamily="34" charset="-128"/>
              </a:rPr>
              <a:t>実証実験</a:t>
            </a:r>
            <a:r>
              <a:rPr lang="zh-CN" altLang="en-US" sz="2400">
                <a:latin typeface="Meiryo UI" panose="020B0604030504040204" pitchFamily="34" charset="-128"/>
                <a:ea typeface="Meiryo UI" panose="020B0604030504040204" pitchFamily="34" charset="-128"/>
              </a:rPr>
              <a:t>内容</a:t>
            </a:r>
            <a:r>
              <a:rPr lang="ja-JP" altLang="en-US" sz="2400">
                <a:latin typeface="Meiryo UI" panose="020B0604030504040204" pitchFamily="34" charset="-128"/>
                <a:ea typeface="Meiryo UI" panose="020B0604030504040204" pitchFamily="34" charset="-128"/>
              </a:rPr>
              <a:t>　③概要、仮説</a:t>
            </a:r>
          </a:p>
        </p:txBody>
      </p:sp>
      <p:sp>
        <p:nvSpPr>
          <p:cNvPr id="3" name="コンテンツ プレースホルダー 2">
            <a:extLst>
              <a:ext uri="{FF2B5EF4-FFF2-40B4-BE49-F238E27FC236}">
                <a16:creationId xmlns:a16="http://schemas.microsoft.com/office/drawing/2014/main" id="{DAF2C72B-230B-4EF2-8D27-EE103FC8BF7A}"/>
              </a:ext>
            </a:extLst>
          </p:cNvPr>
          <p:cNvSpPr>
            <a:spLocks noGrp="1"/>
          </p:cNvSpPr>
          <p:nvPr>
            <p:ph idx="1"/>
          </p:nvPr>
        </p:nvSpPr>
        <p:spPr>
          <a:xfrm>
            <a:off x="369871" y="744516"/>
            <a:ext cx="9154274" cy="230653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nSpc>
                <a:spcPct val="100000"/>
              </a:lnSpc>
              <a:spcBef>
                <a:spcPts val="600"/>
              </a:spcBef>
            </a:pPr>
            <a:r>
              <a:rPr lang="ja-JP" altLang="en-US" sz="1800" dirty="0">
                <a:latin typeface="Meiryo UI"/>
                <a:ea typeface="Meiryo UI"/>
              </a:rPr>
              <a:t>実証実験領域を、1.サステイナブル、2.ニュースタンダード、3.</a:t>
            </a:r>
            <a:r>
              <a:rPr lang="en-US" altLang="ja-JP" sz="1800" dirty="0">
                <a:latin typeface="Meiryo UI"/>
                <a:ea typeface="Meiryo UI"/>
              </a:rPr>
              <a:t>X</a:t>
            </a:r>
            <a:r>
              <a:rPr lang="ja-JP" altLang="en-US" sz="1800" dirty="0">
                <a:latin typeface="Meiryo UI"/>
                <a:ea typeface="Meiryo UI"/>
              </a:rPr>
              <a:t>テック、4.その他、から選択し、記載</a:t>
            </a:r>
            <a:endParaRPr lang="en-US" altLang="ja-JP" sz="1800" dirty="0">
              <a:latin typeface="Meiryo UI"/>
              <a:ea typeface="Meiryo UI"/>
            </a:endParaRPr>
          </a:p>
          <a:p>
            <a:pPr marL="0" indent="0">
              <a:lnSpc>
                <a:spcPct val="100000"/>
              </a:lnSpc>
              <a:spcBef>
                <a:spcPts val="600"/>
              </a:spcBef>
              <a:buNone/>
            </a:pPr>
            <a:r>
              <a:rPr lang="en-US" altLang="ja-JP" sz="1800" dirty="0">
                <a:latin typeface="Meiryo UI"/>
                <a:ea typeface="Meiryo UI"/>
              </a:rPr>
              <a:t> </a:t>
            </a:r>
            <a:r>
              <a:rPr lang="ja-JP" altLang="en-US" sz="1800" dirty="0">
                <a:latin typeface="Meiryo UI"/>
                <a:ea typeface="Meiryo UI"/>
              </a:rPr>
              <a:t>　してください。</a:t>
            </a:r>
            <a:endParaRPr lang="en-US" altLang="ja-JP" sz="1800" dirty="0">
              <a:latin typeface="Meiryo UI"/>
              <a:ea typeface="Meiryo UI"/>
            </a:endParaRPr>
          </a:p>
          <a:p>
            <a:pPr>
              <a:lnSpc>
                <a:spcPct val="100000"/>
              </a:lnSpc>
              <a:spcBef>
                <a:spcPts val="600"/>
              </a:spcBef>
            </a:pPr>
            <a:r>
              <a:rPr lang="ja-JP" altLang="en-US" sz="1800" dirty="0">
                <a:latin typeface="Meiryo UI"/>
                <a:ea typeface="Meiryo UI"/>
              </a:rPr>
              <a:t>実証実験の概要および検証したい仮説、検証内容、仮説の検証方法（いつ、どこで、誰が、どの</a:t>
            </a:r>
            <a:endParaRPr lang="en-US" altLang="ja-JP" sz="1800" dirty="0">
              <a:latin typeface="Meiryo UI"/>
              <a:ea typeface="Meiryo UI"/>
            </a:endParaRPr>
          </a:p>
          <a:p>
            <a:pPr marL="0" indent="0">
              <a:lnSpc>
                <a:spcPct val="100000"/>
              </a:lnSpc>
              <a:spcBef>
                <a:spcPts val="600"/>
              </a:spcBef>
              <a:buNone/>
            </a:pPr>
            <a:r>
              <a:rPr lang="ja-JP" altLang="en-US" sz="1800" dirty="0">
                <a:latin typeface="Meiryo UI"/>
                <a:ea typeface="Meiryo UI"/>
              </a:rPr>
              <a:t>　 ように検証するか）、成果指標を記載してください。</a:t>
            </a:r>
            <a:endParaRPr lang="en-US" altLang="ja-JP" sz="1800" dirty="0">
              <a:latin typeface="Meiryo UI"/>
              <a:ea typeface="Meiryo UI"/>
            </a:endParaRPr>
          </a:p>
        </p:txBody>
      </p:sp>
      <p:sp>
        <p:nvSpPr>
          <p:cNvPr id="4" name="スライド番号プレースホルダー 3">
            <a:extLst>
              <a:ext uri="{FF2B5EF4-FFF2-40B4-BE49-F238E27FC236}">
                <a16:creationId xmlns:a16="http://schemas.microsoft.com/office/drawing/2014/main" id="{CEBCA06D-4880-4A48-8E35-7E91C457FBEF}"/>
              </a:ext>
            </a:extLst>
          </p:cNvPr>
          <p:cNvSpPr>
            <a:spLocks noGrp="1"/>
          </p:cNvSpPr>
          <p:nvPr>
            <p:ph type="sldNum" sz="quarter" idx="12"/>
          </p:nvPr>
        </p:nvSpPr>
        <p:spPr/>
        <p:txBody>
          <a:bodyPr/>
          <a:lstStyle/>
          <a:p>
            <a:pPr>
              <a:defRPr/>
            </a:pPr>
            <a:fld id="{96BA3565-E867-44AF-9D39-29D41BFB608A}" type="slidenum">
              <a:rPr lang="ja-JP" altLang="en-US" smtClean="0">
                <a:latin typeface="Meiryo UI" panose="020B0604030504040204" pitchFamily="34" charset="-128"/>
                <a:ea typeface="Meiryo UI" panose="020B0604030504040204" pitchFamily="34" charset="-128"/>
              </a:rPr>
              <a:pPr>
                <a:defRPr/>
              </a:pPr>
              <a:t>6</a:t>
            </a:fld>
            <a:endParaRPr lang="ja-JP" altLang="en-US">
              <a:latin typeface="Meiryo UI" panose="020B0604030504040204" pitchFamily="34" charset="-128"/>
              <a:ea typeface="Meiryo UI" panose="020B0604030504040204" pitchFamily="34" charset="-128"/>
            </a:endParaRPr>
          </a:p>
        </p:txBody>
      </p:sp>
      <p:graphicFrame>
        <p:nvGraphicFramePr>
          <p:cNvPr id="6" name="表 5"/>
          <p:cNvGraphicFramePr>
            <a:graphicFrameLocks noGrp="1"/>
          </p:cNvGraphicFramePr>
          <p:nvPr>
            <p:extLst>
              <p:ext uri="{D42A27DB-BD31-4B8C-83A1-F6EECF244321}">
                <p14:modId xmlns:p14="http://schemas.microsoft.com/office/powerpoint/2010/main" val="1781570459"/>
              </p:ext>
            </p:extLst>
          </p:nvPr>
        </p:nvGraphicFramePr>
        <p:xfrm>
          <a:off x="369871" y="2313314"/>
          <a:ext cx="9121887" cy="365760"/>
        </p:xfrm>
        <a:graphic>
          <a:graphicData uri="http://schemas.openxmlformats.org/drawingml/2006/table">
            <a:tbl>
              <a:tblPr firstRow="1" bandRow="1">
                <a:tableStyleId>{5C22544A-7EE6-4342-B048-85BDC9FD1C3A}</a:tableStyleId>
              </a:tblPr>
              <a:tblGrid>
                <a:gridCol w="1849363">
                  <a:extLst>
                    <a:ext uri="{9D8B030D-6E8A-4147-A177-3AD203B41FA5}">
                      <a16:colId xmlns:a16="http://schemas.microsoft.com/office/drawing/2014/main" val="332832862"/>
                    </a:ext>
                  </a:extLst>
                </a:gridCol>
                <a:gridCol w="7272524">
                  <a:extLst>
                    <a:ext uri="{9D8B030D-6E8A-4147-A177-3AD203B41FA5}">
                      <a16:colId xmlns:a16="http://schemas.microsoft.com/office/drawing/2014/main" val="2874083305"/>
                    </a:ext>
                  </a:extLst>
                </a:gridCol>
              </a:tblGrid>
              <a:tr h="327145">
                <a:tc>
                  <a:txBody>
                    <a:bodyPr/>
                    <a:lstStyle/>
                    <a:p>
                      <a:r>
                        <a:rPr kumimoji="1" lang="ja-JP" altLang="en-US">
                          <a:solidFill>
                            <a:sysClr val="windowText" lastClr="000000"/>
                          </a:solidFill>
                        </a:rPr>
                        <a:t>実証実験領域</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55449166"/>
                  </a:ext>
                </a:extLst>
              </a:tr>
            </a:tbl>
          </a:graphicData>
        </a:graphic>
      </p:graphicFrame>
    </p:spTree>
    <p:extLst>
      <p:ext uri="{BB962C8B-B14F-4D97-AF65-F5344CB8AC3E}">
        <p14:creationId xmlns:p14="http://schemas.microsoft.com/office/powerpoint/2010/main" val="36054276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1DB0F5B-F403-49D6-8545-946076C48085}"/>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r>
              <a:rPr lang="ja-JP" altLang="en-US" sz="2400">
                <a:latin typeface="Meiryo UI" panose="020B0604030504040204" pitchFamily="34" charset="-128"/>
                <a:ea typeface="Meiryo UI" panose="020B0604030504040204" pitchFamily="34" charset="-128"/>
              </a:rPr>
              <a:t>実証実験</a:t>
            </a:r>
            <a:r>
              <a:rPr lang="zh-CN" altLang="en-US" sz="2400">
                <a:latin typeface="Meiryo UI" panose="020B0604030504040204" pitchFamily="34" charset="-128"/>
                <a:ea typeface="Meiryo UI" panose="020B0604030504040204" pitchFamily="34" charset="-128"/>
              </a:rPr>
              <a:t>内容</a:t>
            </a:r>
            <a:r>
              <a:rPr lang="ja-JP" altLang="en-US" sz="2400">
                <a:latin typeface="Meiryo UI" panose="020B0604030504040204" pitchFamily="34" charset="-128"/>
                <a:ea typeface="Meiryo UI" panose="020B0604030504040204" pitchFamily="34" charset="-128"/>
              </a:rPr>
              <a:t>　④実証実験準備、計画</a:t>
            </a:r>
          </a:p>
        </p:txBody>
      </p:sp>
      <p:sp>
        <p:nvSpPr>
          <p:cNvPr id="3" name="コンテンツ プレースホルダー 2">
            <a:extLst>
              <a:ext uri="{FF2B5EF4-FFF2-40B4-BE49-F238E27FC236}">
                <a16:creationId xmlns:a16="http://schemas.microsoft.com/office/drawing/2014/main" id="{DAF2C72B-230B-4EF2-8D27-EE103FC8BF7A}"/>
              </a:ext>
            </a:extLst>
          </p:cNvPr>
          <p:cNvSpPr>
            <a:spLocks noGrp="1"/>
          </p:cNvSpPr>
          <p:nvPr>
            <p:ph idx="1"/>
          </p:nvPr>
        </p:nvSpPr>
        <p:spPr>
          <a:xfrm>
            <a:off x="369871" y="744516"/>
            <a:ext cx="9154274" cy="352931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nSpc>
                <a:spcPct val="100000"/>
              </a:lnSpc>
              <a:spcBef>
                <a:spcPts val="600"/>
              </a:spcBef>
            </a:pPr>
            <a:r>
              <a:rPr lang="ja-JP" altLang="en-US" sz="1800" dirty="0">
                <a:latin typeface="Meiryo UI"/>
                <a:ea typeface="Meiryo UI"/>
              </a:rPr>
              <a:t>実証実験の準備、実施に関する工程計画・実施体制を記載してください。</a:t>
            </a:r>
          </a:p>
          <a:p>
            <a:pPr marL="0" indent="0">
              <a:lnSpc>
                <a:spcPct val="100000"/>
              </a:lnSpc>
              <a:spcBef>
                <a:spcPts val="600"/>
              </a:spcBef>
              <a:buNone/>
            </a:pPr>
            <a:endParaRPr lang="en-US" altLang="ja-JP" sz="1800" dirty="0">
              <a:latin typeface="Meiryo UI"/>
              <a:ea typeface="Meiryo UI"/>
            </a:endParaRPr>
          </a:p>
        </p:txBody>
      </p:sp>
      <p:sp>
        <p:nvSpPr>
          <p:cNvPr id="4" name="スライド番号プレースホルダー 3">
            <a:extLst>
              <a:ext uri="{FF2B5EF4-FFF2-40B4-BE49-F238E27FC236}">
                <a16:creationId xmlns:a16="http://schemas.microsoft.com/office/drawing/2014/main" id="{CEBCA06D-4880-4A48-8E35-7E91C457FBEF}"/>
              </a:ext>
            </a:extLst>
          </p:cNvPr>
          <p:cNvSpPr>
            <a:spLocks noGrp="1"/>
          </p:cNvSpPr>
          <p:nvPr>
            <p:ph type="sldNum" sz="quarter" idx="12"/>
          </p:nvPr>
        </p:nvSpPr>
        <p:spPr/>
        <p:txBody>
          <a:bodyPr/>
          <a:lstStyle/>
          <a:p>
            <a:pPr>
              <a:defRPr/>
            </a:pPr>
            <a:fld id="{96BA3565-E867-44AF-9D39-29D41BFB608A}" type="slidenum">
              <a:rPr lang="ja-JP" altLang="en-US" smtClean="0">
                <a:latin typeface="Meiryo UI" panose="020B0604030504040204" pitchFamily="34" charset="-128"/>
                <a:ea typeface="Meiryo UI" panose="020B0604030504040204" pitchFamily="34" charset="-128"/>
              </a:rPr>
              <a:pPr>
                <a:defRPr/>
              </a:pPr>
              <a:t>7</a:t>
            </a:fld>
            <a:endParaRPr lang="ja-JP" altLang="en-US">
              <a:latin typeface="Meiryo UI" panose="020B0604030504040204" pitchFamily="34" charset="-128"/>
              <a:ea typeface="Meiryo UI" panose="020B0604030504040204" pitchFamily="34" charset="-128"/>
            </a:endParaRPr>
          </a:p>
        </p:txBody>
      </p:sp>
    </p:spTree>
    <p:extLst>
      <p:ext uri="{BB962C8B-B14F-4D97-AF65-F5344CB8AC3E}">
        <p14:creationId xmlns:p14="http://schemas.microsoft.com/office/powerpoint/2010/main" val="37417044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DAF2C72B-230B-4EF2-8D27-EE103FC8BF7A}"/>
              </a:ext>
            </a:extLst>
          </p:cNvPr>
          <p:cNvSpPr>
            <a:spLocks noGrp="1"/>
          </p:cNvSpPr>
          <p:nvPr>
            <p:ph idx="1"/>
          </p:nvPr>
        </p:nvSpPr>
        <p:spPr>
          <a:xfrm>
            <a:off x="374882" y="660262"/>
            <a:ext cx="9189742" cy="2514420"/>
          </a:xfrm>
        </p:spPr>
        <p:txBody>
          <a:bodyPr/>
          <a:lstStyle/>
          <a:p>
            <a:pPr>
              <a:lnSpc>
                <a:spcPct val="100000"/>
              </a:lnSpc>
              <a:spcBef>
                <a:spcPts val="600"/>
              </a:spcBef>
            </a:pPr>
            <a:r>
              <a:rPr lang="ja-JP" altLang="en-US" sz="1800" dirty="0">
                <a:latin typeface="Meiryo UI"/>
                <a:ea typeface="Meiryo UI"/>
              </a:rPr>
              <a:t>想定している実証実験の実施場所や期間について記載してください。</a:t>
            </a:r>
            <a:endParaRPr lang="en-US" altLang="ja-JP" sz="1800" dirty="0">
              <a:latin typeface="Meiryo UI"/>
              <a:ea typeface="Meiryo UI"/>
            </a:endParaRPr>
          </a:p>
          <a:p>
            <a:pPr marL="0" indent="0">
              <a:lnSpc>
                <a:spcPct val="100000"/>
              </a:lnSpc>
              <a:spcBef>
                <a:spcPts val="600"/>
              </a:spcBef>
              <a:buNone/>
            </a:pPr>
            <a:r>
              <a:rPr lang="en-US" altLang="ja-JP" sz="1800" dirty="0">
                <a:latin typeface="Meiryo UI"/>
                <a:ea typeface="Meiryo UI"/>
              </a:rPr>
              <a:t>　 </a:t>
            </a:r>
            <a:r>
              <a:rPr lang="ja-JP" altLang="en-US" sz="1800" dirty="0">
                <a:latin typeface="Meiryo UI"/>
                <a:ea typeface="Meiryo UI"/>
              </a:rPr>
              <a:t>また、すでに実施場所が決まっている場合には、その旨明記してください。</a:t>
            </a:r>
            <a:endParaRPr lang="en-US" altLang="ja-JP" sz="1800" dirty="0">
              <a:latin typeface="Meiryo UI"/>
              <a:ea typeface="Meiryo UI"/>
            </a:endParaRPr>
          </a:p>
          <a:p>
            <a:pPr>
              <a:lnSpc>
                <a:spcPct val="100000"/>
              </a:lnSpc>
              <a:spcBef>
                <a:spcPts val="600"/>
              </a:spcBef>
            </a:pPr>
            <a:r>
              <a:rPr lang="ja-JP" altLang="en-US" sz="1800" dirty="0">
                <a:latin typeface="Meiryo UI"/>
                <a:ea typeface="Meiryo UI"/>
              </a:rPr>
              <a:t>実証実験の実施にあたり、連携を想定している企業や行政機関等を記載してください。</a:t>
            </a:r>
            <a:endParaRPr lang="en-US" altLang="ja-JP" sz="1800" dirty="0">
              <a:latin typeface="Meiryo UI"/>
              <a:ea typeface="Meiryo UI"/>
            </a:endParaRPr>
          </a:p>
          <a:p>
            <a:pPr marL="0" indent="0">
              <a:lnSpc>
                <a:spcPct val="100000"/>
              </a:lnSpc>
              <a:spcBef>
                <a:spcPts val="600"/>
              </a:spcBef>
              <a:buNone/>
            </a:pPr>
            <a:r>
              <a:rPr lang="ja-JP" altLang="en-US" sz="1800" dirty="0">
                <a:latin typeface="Meiryo UI"/>
                <a:ea typeface="Meiryo UI"/>
              </a:rPr>
              <a:t>　 そのうち、すでに調整が進んでいる企業や行政機関等があれば、 調整内容と調整状況を記載して</a:t>
            </a:r>
            <a:endParaRPr lang="en-US" altLang="ja-JP" sz="1800" dirty="0">
              <a:latin typeface="Meiryo UI"/>
              <a:ea typeface="Meiryo UI"/>
            </a:endParaRPr>
          </a:p>
          <a:p>
            <a:pPr marL="0" indent="0">
              <a:lnSpc>
                <a:spcPct val="100000"/>
              </a:lnSpc>
              <a:spcBef>
                <a:spcPts val="600"/>
              </a:spcBef>
              <a:buNone/>
            </a:pPr>
            <a:r>
              <a:rPr lang="en-US" altLang="ja-JP" sz="1800" dirty="0">
                <a:latin typeface="Meiryo UI"/>
                <a:ea typeface="Meiryo UI"/>
              </a:rPr>
              <a:t> </a:t>
            </a:r>
            <a:r>
              <a:rPr lang="ja-JP" altLang="en-US" sz="1800" dirty="0">
                <a:latin typeface="Meiryo UI"/>
                <a:ea typeface="Meiryo UI"/>
              </a:rPr>
              <a:t>　ください。</a:t>
            </a:r>
            <a:r>
              <a:rPr lang="ja-JP" altLang="en-US" sz="1800" dirty="0">
                <a:ea typeface="+mn-lt"/>
                <a:cs typeface="+mn-lt"/>
              </a:rPr>
              <a:t> </a:t>
            </a:r>
            <a:endParaRPr lang="en-US" altLang="ja-JP" sz="1800" dirty="0">
              <a:ea typeface="+mn-lt"/>
              <a:cs typeface="+mn-lt"/>
            </a:endParaRPr>
          </a:p>
          <a:p>
            <a:pPr marL="0" indent="0">
              <a:spcBef>
                <a:spcPts val="600"/>
              </a:spcBef>
              <a:buNone/>
            </a:pPr>
            <a:endParaRPr lang="ja-JP" altLang="en-US" sz="1800" dirty="0">
              <a:solidFill>
                <a:srgbClr val="FF0000"/>
              </a:solidFill>
              <a:latin typeface="Meiryo UI"/>
              <a:ea typeface="Meiryo UI"/>
            </a:endParaRPr>
          </a:p>
        </p:txBody>
      </p:sp>
      <p:sp>
        <p:nvSpPr>
          <p:cNvPr id="4" name="スライド番号プレースホルダー 3">
            <a:extLst>
              <a:ext uri="{FF2B5EF4-FFF2-40B4-BE49-F238E27FC236}">
                <a16:creationId xmlns:a16="http://schemas.microsoft.com/office/drawing/2014/main" id="{CEBCA06D-4880-4A48-8E35-7E91C457FBEF}"/>
              </a:ext>
            </a:extLst>
          </p:cNvPr>
          <p:cNvSpPr>
            <a:spLocks noGrp="1"/>
          </p:cNvSpPr>
          <p:nvPr>
            <p:ph type="sldNum" sz="quarter" idx="12"/>
          </p:nvPr>
        </p:nvSpPr>
        <p:spPr>
          <a:xfrm>
            <a:off x="7677150" y="6574357"/>
            <a:ext cx="2228850" cy="365125"/>
          </a:xfrm>
        </p:spPr>
        <p:txBody>
          <a:bodyPr/>
          <a:lstStyle/>
          <a:p>
            <a:pPr>
              <a:defRPr/>
            </a:pPr>
            <a:fld id="{96BA3565-E867-44AF-9D39-29D41BFB608A}" type="slidenum">
              <a:rPr lang="ja-JP" altLang="en-US" smtClean="0">
                <a:latin typeface="Meiryo UI" panose="020B0604030504040204" pitchFamily="34" charset="-128"/>
                <a:ea typeface="Meiryo UI" panose="020B0604030504040204" pitchFamily="34" charset="-128"/>
              </a:rPr>
              <a:pPr>
                <a:defRPr/>
              </a:pPr>
              <a:t>8</a:t>
            </a:fld>
            <a:endParaRPr lang="ja-JP" altLang="en-US">
              <a:latin typeface="Meiryo UI" panose="020B0604030504040204" pitchFamily="34" charset="-128"/>
              <a:ea typeface="Meiryo UI" panose="020B0604030504040204" pitchFamily="34" charset="-128"/>
            </a:endParaRPr>
          </a:p>
        </p:txBody>
      </p:sp>
      <p:sp>
        <p:nvSpPr>
          <p:cNvPr id="5" name="タイトル 1">
            <a:extLst>
              <a:ext uri="{FF2B5EF4-FFF2-40B4-BE49-F238E27FC236}">
                <a16:creationId xmlns:a16="http://schemas.microsoft.com/office/drawing/2014/main" id="{297A76D8-373A-4444-BA3A-036B1B50D739}"/>
              </a:ext>
            </a:extLst>
          </p:cNvPr>
          <p:cNvSpPr>
            <a:spLocks noGrp="1"/>
          </p:cNvSpPr>
          <p:nvPr>
            <p:ph type="title"/>
          </p:nvPr>
        </p:nvSpPr>
        <p:spPr>
          <a:xfrm>
            <a:off x="0" y="1"/>
            <a:ext cx="8543925" cy="5620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r>
              <a:rPr lang="ja-JP" altLang="en-US" sz="2400">
                <a:latin typeface="Meiryo UI" panose="020B0604030504040204" pitchFamily="34" charset="-128"/>
                <a:ea typeface="Meiryo UI" panose="020B0604030504040204" pitchFamily="34" charset="-128"/>
              </a:rPr>
              <a:t>実証実験</a:t>
            </a:r>
            <a:r>
              <a:rPr lang="zh-CN" altLang="en-US" sz="2400">
                <a:latin typeface="Meiryo UI" panose="020B0604030504040204" pitchFamily="34" charset="-128"/>
                <a:ea typeface="Meiryo UI" panose="020B0604030504040204" pitchFamily="34" charset="-128"/>
              </a:rPr>
              <a:t>内容</a:t>
            </a:r>
            <a:r>
              <a:rPr lang="ja-JP" altLang="en-US" sz="2400">
                <a:latin typeface="Meiryo UI" panose="020B0604030504040204" pitchFamily="34" charset="-128"/>
                <a:ea typeface="Meiryo UI" panose="020B0604030504040204" pitchFamily="34" charset="-128"/>
              </a:rPr>
              <a:t>　⑤実施内容</a:t>
            </a:r>
          </a:p>
        </p:txBody>
      </p:sp>
    </p:spTree>
    <p:extLst>
      <p:ext uri="{BB962C8B-B14F-4D97-AF65-F5344CB8AC3E}">
        <p14:creationId xmlns:p14="http://schemas.microsoft.com/office/powerpoint/2010/main" val="314685057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DC16AD8D36B0FC45B3025704DAACBB46" ma:contentTypeVersion="12" ma:contentTypeDescription="新しいドキュメントを作成します。" ma:contentTypeScope="" ma:versionID="dcb2f07aa876785c9dfa3a1262e00d46">
  <xsd:schema xmlns:xsd="http://www.w3.org/2001/XMLSchema" xmlns:xs="http://www.w3.org/2001/XMLSchema" xmlns:p="http://schemas.microsoft.com/office/2006/metadata/properties" xmlns:ns2="9e7b335b-89df-4cb0-8d53-f60adaaa3dbf" xmlns:ns3="f4ca70a4-3f6b-487d-932d-c29ba013a442" targetNamespace="http://schemas.microsoft.com/office/2006/metadata/properties" ma:root="true" ma:fieldsID="63383e1f334f57de13717d491f8f85ec" ns2:_="" ns3:_="">
    <xsd:import namespace="9e7b335b-89df-4cb0-8d53-f60adaaa3dbf"/>
    <xsd:import namespace="f4ca70a4-3f6b-487d-932d-c29ba013a442"/>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e7b335b-89df-4cb0-8d53-f60adaaa3db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4ca70a4-3f6b-487d-932d-c29ba013a442" elementFormDefault="qualified">
    <xsd:import namespace="http://schemas.microsoft.com/office/2006/documentManagement/types"/>
    <xsd:import namespace="http://schemas.microsoft.com/office/infopath/2007/PartnerControls"/>
    <xsd:element name="SharedWithUsers" ma:index="12"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D2260B1-FD00-462A-AD33-92C19B4766C2}">
  <ds:schemaRefs>
    <ds:schemaRef ds:uri="http://schemas.microsoft.com/sharepoint/v3/contenttype/forms"/>
  </ds:schemaRefs>
</ds:datastoreItem>
</file>

<file path=customXml/itemProps2.xml><?xml version="1.0" encoding="utf-8"?>
<ds:datastoreItem xmlns:ds="http://schemas.openxmlformats.org/officeDocument/2006/customXml" ds:itemID="{765578D7-A8BF-4B15-ABE7-C6438858C7A4}">
  <ds:schemaRefs>
    <ds:schemaRef ds:uri="9e7b335b-89df-4cb0-8d53-f60adaaa3dbf"/>
    <ds:schemaRef ds:uri="f4ca70a4-3f6b-487d-932d-c29ba013a442"/>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CF2DA291-2C28-43A4-8270-EBC7131F3133}">
  <ds:schemaRefs>
    <ds:schemaRef ds:uri="9e7b335b-89df-4cb0-8d53-f60adaaa3dbf"/>
    <ds:schemaRef ds:uri="f4ca70a4-3f6b-487d-932d-c29ba013a44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Office Theme</Template>
  <TotalTime>3</TotalTime>
  <Words>995</Words>
  <Application>Microsoft Office PowerPoint</Application>
  <PresentationFormat>A4 210 x 297 mm</PresentationFormat>
  <Paragraphs>121</Paragraphs>
  <Slides>12</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12</vt:i4>
      </vt:variant>
    </vt:vector>
  </HeadingPairs>
  <TitlesOfParts>
    <vt:vector size="19" baseType="lpstr">
      <vt:lpstr>HGP創英角ｺﾞｼｯｸUB</vt:lpstr>
      <vt:lpstr>Meiryo UI</vt:lpstr>
      <vt:lpstr>游ゴシック</vt:lpstr>
      <vt:lpstr>Arial</vt:lpstr>
      <vt:lpstr>Calibri</vt:lpstr>
      <vt:lpstr>Calibri Light</vt:lpstr>
      <vt:lpstr>Office テーマ</vt:lpstr>
      <vt:lpstr>PowerPoint プレゼンテーション</vt:lpstr>
      <vt:lpstr>企画提案者の情報</vt:lpstr>
      <vt:lpstr>企画提案者のミッション・ビジョン</vt:lpstr>
      <vt:lpstr>実証実験内容　①事業目的</vt:lpstr>
      <vt:lpstr>実証実験内容　②事業化イメージ</vt:lpstr>
      <vt:lpstr>実証実験内容　②事業化イメージ</vt:lpstr>
      <vt:lpstr>実証実験内容　③概要、仮説</vt:lpstr>
      <vt:lpstr>実証実験内容　④実証実験準備、計画</vt:lpstr>
      <vt:lpstr>実証実験内容　⑤実施内容</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Keisuke Tsuda (津田 圭介)</dc:creator>
  <cp:lastModifiedBy>Yudai Noguchi / Bornrex</cp:lastModifiedBy>
  <cp:revision>3</cp:revision>
  <cp:lastPrinted>2022-05-18T05:18:36Z</cp:lastPrinted>
  <dcterms:created xsi:type="dcterms:W3CDTF">2018-09-11T09:46:44Z</dcterms:created>
  <dcterms:modified xsi:type="dcterms:W3CDTF">2022-05-23T05:45:34Z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0x010100DC16AD8D36B0FC45B3025704DAACBB46</vt:lpwstr>
  </property>
</Properties>
</file>