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4"/>
  </p:sldMasterIdLst>
  <p:notesMasterIdLst>
    <p:notesMasterId r:id="rId17"/>
  </p:notesMasterIdLst>
  <p:handoutMasterIdLst>
    <p:handoutMasterId r:id="rId18"/>
  </p:handoutMasterIdLst>
  <p:sldIdLst>
    <p:sldId id="280" r:id="rId5"/>
    <p:sldId id="278" r:id="rId6"/>
    <p:sldId id="298" r:id="rId7"/>
    <p:sldId id="287" r:id="rId8"/>
    <p:sldId id="288" r:id="rId9"/>
    <p:sldId id="299" r:id="rId10"/>
    <p:sldId id="286" r:id="rId11"/>
    <p:sldId id="301" r:id="rId12"/>
    <p:sldId id="291" r:id="rId13"/>
    <p:sldId id="296" r:id="rId14"/>
    <p:sldId id="300" r:id="rId15"/>
    <p:sldId id="302" r:id="rId16"/>
  </p:sldIdLst>
  <p:sldSz cx="9906000" cy="6858000" type="A4"/>
  <p:notesSz cx="9866313" cy="6735763"/>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Shinnosuke Takabayashi / Bornrex" initials="ST/B" lastIdx="2" clrIdx="6">
    <p:extLst>
      <p:ext uri="{19B8F6BF-5375-455C-9EA6-DF929625EA0E}">
        <p15:presenceInfo xmlns:p15="http://schemas.microsoft.com/office/powerpoint/2012/main" userId="S::s.takabayashi@bornrex.com::1dd8ce06-7c1f-404d-868f-60ab965ca4a4" providerId="AD"/>
      </p:ext>
    </p:extLst>
  </p:cmAuthor>
  <p:cmAuthor id="1" name="Shota Sugahara (須賀原 将太)" initials="SS(将" lastIdx="0" clrIdx="0">
    <p:extLst>
      <p:ext uri="{19B8F6BF-5375-455C-9EA6-DF929625EA0E}">
        <p15:presenceInfo xmlns:p15="http://schemas.microsoft.com/office/powerpoint/2012/main" userId="S-1-5-21-13193587-1794592164-1404200075-59336" providerId="AD"/>
      </p:ext>
    </p:extLst>
  </p:cmAuthor>
  <p:cmAuthor id="2" name="東京都&#10;" initials="T" lastIdx="36" clrIdx="1">
    <p:extLst>
      <p:ext uri="{19B8F6BF-5375-455C-9EA6-DF929625EA0E}">
        <p15:presenceInfo xmlns:p15="http://schemas.microsoft.com/office/powerpoint/2012/main" userId="東京都&#10;" providerId="None"/>
      </p:ext>
    </p:extLst>
  </p:cmAuthor>
  <p:cmAuthor id="3" name="Takeshi Shigeoka /Bornrex" initials="T/" lastIdx="15" clrIdx="2">
    <p:extLst>
      <p:ext uri="{19B8F6BF-5375-455C-9EA6-DF929625EA0E}">
        <p15:presenceInfo xmlns:p15="http://schemas.microsoft.com/office/powerpoint/2012/main" userId="S::t.shigeoka@bornrex.com::88721606-3472-4e08-90d5-d3b8c49c5fde" providerId="AD"/>
      </p:ext>
    </p:extLst>
  </p:cmAuthor>
  <p:cmAuthor id="4" name="Takeshi Shigeoka /Bornrex" initials="TS/" lastIdx="3" clrIdx="3">
    <p:extLst>
      <p:ext uri="{19B8F6BF-5375-455C-9EA6-DF929625EA0E}">
        <p15:presenceInfo xmlns:p15="http://schemas.microsoft.com/office/powerpoint/2012/main" userId="88721606-3472-4e08-90d5-d3b8c49c5fde" providerId="Windows Live"/>
      </p:ext>
    </p:extLst>
  </p:cmAuthor>
  <p:cmAuthor id="5" name="東京都" initials="T" lastIdx="16" clrIdx="4">
    <p:extLst>
      <p:ext uri="{19B8F6BF-5375-455C-9EA6-DF929625EA0E}">
        <p15:presenceInfo xmlns:p15="http://schemas.microsoft.com/office/powerpoint/2012/main" userId="東京都" providerId="None"/>
      </p:ext>
    </p:extLst>
  </p:cmAuthor>
  <p:cmAuthor id="6" name="Yuji Matsumoto / Bornrex" initials="YM/B" lastIdx="2" clrIdx="5">
    <p:extLst>
      <p:ext uri="{19B8F6BF-5375-455C-9EA6-DF929625EA0E}">
        <p15:presenceInfo xmlns:p15="http://schemas.microsoft.com/office/powerpoint/2012/main" userId="S::y.matsumoto@bornrex.com::b3ae28a9-bbc8-481a-8499-7109081d5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4472C4"/>
    <a:srgbClr val="FF99CC"/>
    <a:srgbClr val="FFFFEB"/>
    <a:srgbClr val="FFCCFF"/>
    <a:srgbClr val="FF66CC"/>
    <a:srgbClr val="FF6600"/>
    <a:srgbClr val="CC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704EC7-3570-4196-BBA0-277FBB314FE0}" v="1" dt="2022-05-24T06:06:49.79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61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276255" cy="33814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587733" y="0"/>
            <a:ext cx="4276254" cy="338143"/>
          </a:xfrm>
          <a:prstGeom prst="rect">
            <a:avLst/>
          </a:prstGeom>
        </p:spPr>
        <p:txBody>
          <a:bodyPr vert="horz" lIns="91440" tIns="45720" rIns="91440" bIns="45720" rtlCol="0"/>
          <a:lstStyle>
            <a:lvl1pPr algn="r">
              <a:defRPr sz="1200"/>
            </a:lvl1pPr>
          </a:lstStyle>
          <a:p>
            <a:fld id="{497216AB-7B36-4BE4-A820-9DD6C45ECDAD}" type="datetimeFigureOut">
              <a:rPr kumimoji="1" lang="ja-JP" altLang="en-US" smtClean="0"/>
              <a:t>2022/5/31</a:t>
            </a:fld>
            <a:endParaRPr kumimoji="1" lang="ja-JP" altLang="en-US"/>
          </a:p>
        </p:txBody>
      </p:sp>
      <p:sp>
        <p:nvSpPr>
          <p:cNvPr id="4" name="フッター プレースホルダー 3"/>
          <p:cNvSpPr>
            <a:spLocks noGrp="1"/>
          </p:cNvSpPr>
          <p:nvPr>
            <p:ph type="ftr" sz="quarter" idx="2"/>
          </p:nvPr>
        </p:nvSpPr>
        <p:spPr>
          <a:xfrm>
            <a:off x="1" y="6397620"/>
            <a:ext cx="4276255" cy="33814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587733" y="6397620"/>
            <a:ext cx="4276254" cy="338143"/>
          </a:xfrm>
          <a:prstGeom prst="rect">
            <a:avLst/>
          </a:prstGeom>
        </p:spPr>
        <p:txBody>
          <a:bodyPr vert="horz" lIns="91440" tIns="45720" rIns="91440" bIns="45720" rtlCol="0" anchor="b"/>
          <a:lstStyle>
            <a:lvl1pPr algn="r">
              <a:defRPr sz="1200"/>
            </a:lvl1pPr>
          </a:lstStyle>
          <a:p>
            <a:fld id="{8970FEA1-144C-444B-9162-DEE303E8D5C0}" type="slidenum">
              <a:rPr kumimoji="1" lang="ja-JP" altLang="en-US" smtClean="0"/>
              <a:t>‹#›</a:t>
            </a:fld>
            <a:endParaRPr kumimoji="1" lang="ja-JP" altLang="en-US"/>
          </a:p>
        </p:txBody>
      </p:sp>
    </p:spTree>
    <p:extLst>
      <p:ext uri="{BB962C8B-B14F-4D97-AF65-F5344CB8AC3E}">
        <p14:creationId xmlns:p14="http://schemas.microsoft.com/office/powerpoint/2010/main" val="36538561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4FFDE28-4F3B-4900-B3A0-0C3A33BF1A09}"/>
              </a:ext>
            </a:extLst>
          </p:cNvPr>
          <p:cNvSpPr>
            <a:spLocks noGrp="1"/>
          </p:cNvSpPr>
          <p:nvPr>
            <p:ph type="hdr" sz="quarter"/>
          </p:nvPr>
        </p:nvSpPr>
        <p:spPr>
          <a:xfrm>
            <a:off x="2" y="0"/>
            <a:ext cx="4275403" cy="337958"/>
          </a:xfrm>
          <a:prstGeom prst="rect">
            <a:avLst/>
          </a:prstGeom>
        </p:spPr>
        <p:txBody>
          <a:bodyPr vert="horz" lIns="91440" tIns="45720" rIns="91440" bIns="45720" rtlCol="0"/>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3" name="日付プレースホルダー 2">
            <a:extLst>
              <a:ext uri="{FF2B5EF4-FFF2-40B4-BE49-F238E27FC236}">
                <a16:creationId xmlns:a16="http://schemas.microsoft.com/office/drawing/2014/main" id="{26D7AFEB-DD47-48C7-9CA3-9E12D341C681}"/>
              </a:ext>
            </a:extLst>
          </p:cNvPr>
          <p:cNvSpPr>
            <a:spLocks noGrp="1"/>
          </p:cNvSpPr>
          <p:nvPr>
            <p:ph type="dt" idx="1"/>
          </p:nvPr>
        </p:nvSpPr>
        <p:spPr>
          <a:xfrm>
            <a:off x="5588627" y="0"/>
            <a:ext cx="4275403" cy="337958"/>
          </a:xfrm>
          <a:prstGeom prst="rect">
            <a:avLst/>
          </a:prstGeom>
        </p:spPr>
        <p:txBody>
          <a:bodyPr vert="horz" lIns="91440" tIns="45720" rIns="91440" bIns="45720" rtlCol="0"/>
          <a:lstStyle>
            <a:lvl1pPr algn="r" eaLnBrk="1" fontAlgn="auto" hangingPunct="1">
              <a:spcBef>
                <a:spcPts val="0"/>
              </a:spcBef>
              <a:spcAft>
                <a:spcPts val="0"/>
              </a:spcAft>
              <a:defRPr kumimoji="1" sz="1200" smtClean="0">
                <a:latin typeface="+mn-lt"/>
              </a:defRPr>
            </a:lvl1pPr>
          </a:lstStyle>
          <a:p>
            <a:pPr>
              <a:defRPr/>
            </a:pPr>
            <a:fld id="{9107904E-056A-4B5A-BE03-D1192321EE05}" type="datetimeFigureOut">
              <a:rPr lang="ja-JP" altLang="en-US"/>
              <a:pPr>
                <a:defRPr/>
              </a:pPr>
              <a:t>2022/5/31</a:t>
            </a:fld>
            <a:endParaRPr lang="ja-JP" altLang="en-US"/>
          </a:p>
        </p:txBody>
      </p:sp>
      <p:sp>
        <p:nvSpPr>
          <p:cNvPr id="4" name="スライド イメージ プレースホルダー 3">
            <a:extLst>
              <a:ext uri="{FF2B5EF4-FFF2-40B4-BE49-F238E27FC236}">
                <a16:creationId xmlns:a16="http://schemas.microsoft.com/office/drawing/2014/main" id="{AA9520AC-E4B7-43E8-B240-D54FF8E62351}"/>
              </a:ext>
            </a:extLst>
          </p:cNvPr>
          <p:cNvSpPr>
            <a:spLocks noGrp="1" noRot="1" noChangeAspect="1"/>
          </p:cNvSpPr>
          <p:nvPr>
            <p:ph type="sldImg" idx="2"/>
          </p:nvPr>
        </p:nvSpPr>
        <p:spPr>
          <a:xfrm>
            <a:off x="3290888" y="841375"/>
            <a:ext cx="3284537" cy="227330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07CCC86B-4CA7-4927-A4FB-EF50571DD5EE}"/>
              </a:ext>
            </a:extLst>
          </p:cNvPr>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02AEF346-F2F4-4219-A2C5-91B657A02F79}"/>
              </a:ext>
            </a:extLst>
          </p:cNvPr>
          <p:cNvSpPr>
            <a:spLocks noGrp="1"/>
          </p:cNvSpPr>
          <p:nvPr>
            <p:ph type="ftr" sz="quarter" idx="4"/>
          </p:nvPr>
        </p:nvSpPr>
        <p:spPr>
          <a:xfrm>
            <a:off x="2" y="6397807"/>
            <a:ext cx="4275403" cy="337957"/>
          </a:xfrm>
          <a:prstGeom prst="rect">
            <a:avLst/>
          </a:prstGeom>
        </p:spPr>
        <p:txBody>
          <a:bodyPr vert="horz" lIns="91440" tIns="45720" rIns="91440" bIns="45720" rtlCol="0" anchor="b"/>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4AF65B9-46EE-49CC-9CE8-FD607E361A59}"/>
              </a:ext>
            </a:extLst>
          </p:cNvPr>
          <p:cNvSpPr>
            <a:spLocks noGrp="1"/>
          </p:cNvSpPr>
          <p:nvPr>
            <p:ph type="sldNum" sz="quarter" idx="5"/>
          </p:nvPr>
        </p:nvSpPr>
        <p:spPr>
          <a:xfrm>
            <a:off x="5588627" y="6397807"/>
            <a:ext cx="4275403" cy="337957"/>
          </a:xfrm>
          <a:prstGeom prst="rect">
            <a:avLst/>
          </a:prstGeom>
        </p:spPr>
        <p:txBody>
          <a:bodyPr vert="horz" lIns="91440" tIns="45720" rIns="91440" bIns="45720" rtlCol="0" anchor="b"/>
          <a:lstStyle>
            <a:lvl1pPr algn="r" eaLnBrk="1" fontAlgn="auto" hangingPunct="1">
              <a:spcBef>
                <a:spcPts val="0"/>
              </a:spcBef>
              <a:spcAft>
                <a:spcPts val="0"/>
              </a:spcAft>
              <a:defRPr kumimoji="1" sz="1200" smtClean="0">
                <a:latin typeface="+mn-lt"/>
              </a:defRPr>
            </a:lvl1pPr>
          </a:lstStyle>
          <a:p>
            <a:pPr>
              <a:defRPr/>
            </a:pPr>
            <a:fld id="{CC8D948A-DAEB-41F9-BDDD-85531503F62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a:t>
            </a:fld>
            <a:endParaRPr lang="ja-JP" altLang="en-US"/>
          </a:p>
        </p:txBody>
      </p:sp>
    </p:spTree>
    <p:extLst>
      <p:ext uri="{BB962C8B-B14F-4D97-AF65-F5344CB8AC3E}">
        <p14:creationId xmlns:p14="http://schemas.microsoft.com/office/powerpoint/2010/main" val="3264728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a:extLst>
              <a:ext uri="{FF2B5EF4-FFF2-40B4-BE49-F238E27FC236}">
                <a16:creationId xmlns:a16="http://schemas.microsoft.com/office/drawing/2014/main" id="{1F52843D-0820-4D44-B34A-9866B9BAAA86}"/>
              </a:ext>
            </a:extLst>
          </p:cNvPr>
          <p:cNvSpPr>
            <a:spLocks noGrp="1"/>
          </p:cNvSpPr>
          <p:nvPr>
            <p:ph type="dt" sz="half" idx="10"/>
          </p:nvPr>
        </p:nvSpPr>
        <p:spPr/>
        <p:txBody>
          <a:bodyPr/>
          <a:lstStyle>
            <a:lvl1pPr>
              <a:defRPr/>
            </a:lvl1pPr>
          </a:lstStyle>
          <a:p>
            <a:pPr>
              <a:defRPr/>
            </a:pPr>
            <a:fld id="{19BD7937-2FF2-4C4F-866B-77B1744C3900}" type="datetime1">
              <a:rPr lang="ja-JP" altLang="en-US"/>
              <a:pPr>
                <a:defRPr/>
              </a:pPr>
              <a:t>2022/5/31</a:t>
            </a:fld>
            <a:endParaRPr lang="ja-JP" altLang="en-US"/>
          </a:p>
        </p:txBody>
      </p:sp>
      <p:sp>
        <p:nvSpPr>
          <p:cNvPr id="5" name="Footer Placeholder 4">
            <a:extLst>
              <a:ext uri="{FF2B5EF4-FFF2-40B4-BE49-F238E27FC236}">
                <a16:creationId xmlns:a16="http://schemas.microsoft.com/office/drawing/2014/main" id="{837F3C99-D48B-4675-B2CC-65086BE3BE76}"/>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24ACB34D-729E-41EA-8E37-C50EC90E072D}"/>
              </a:ext>
            </a:extLst>
          </p:cNvPr>
          <p:cNvSpPr>
            <a:spLocks noGrp="1"/>
          </p:cNvSpPr>
          <p:nvPr>
            <p:ph type="sldNum" sz="quarter" idx="12"/>
          </p:nvPr>
        </p:nvSpPr>
        <p:spPr/>
        <p:txBody>
          <a:bodyPr/>
          <a:lstStyle>
            <a:lvl1pPr>
              <a:defRPr/>
            </a:lvl1pPr>
          </a:lstStyle>
          <a:p>
            <a:pPr>
              <a:defRPr/>
            </a:pPr>
            <a:fld id="{CE75DD66-A2E9-469A-913F-9098062BF160}" type="slidenum">
              <a:rPr lang="ja-JP" altLang="en-US"/>
              <a:pPr>
                <a:defRPr/>
              </a:pPr>
              <a:t>‹#›</a:t>
            </a:fld>
            <a:endParaRPr lang="ja-JP" altLang="en-US"/>
          </a:p>
        </p:txBody>
      </p:sp>
    </p:spTree>
    <p:extLst>
      <p:ext uri="{BB962C8B-B14F-4D97-AF65-F5344CB8AC3E}">
        <p14:creationId xmlns:p14="http://schemas.microsoft.com/office/powerpoint/2010/main" val="3224816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C44BC04F-2B14-464E-9ACD-121A6957CC72}"/>
              </a:ext>
            </a:extLst>
          </p:cNvPr>
          <p:cNvSpPr>
            <a:spLocks noGrp="1"/>
          </p:cNvSpPr>
          <p:nvPr>
            <p:ph type="dt" sz="half" idx="10"/>
          </p:nvPr>
        </p:nvSpPr>
        <p:spPr/>
        <p:txBody>
          <a:bodyPr/>
          <a:lstStyle>
            <a:lvl1pPr>
              <a:defRPr/>
            </a:lvl1pPr>
          </a:lstStyle>
          <a:p>
            <a:pPr>
              <a:defRPr/>
            </a:pPr>
            <a:fld id="{E3358727-5FCC-4C06-A04E-941807B86DDA}" type="datetime1">
              <a:rPr lang="ja-JP" altLang="en-US"/>
              <a:pPr>
                <a:defRPr/>
              </a:pPr>
              <a:t>2022/5/31</a:t>
            </a:fld>
            <a:endParaRPr lang="ja-JP" altLang="en-US"/>
          </a:p>
        </p:txBody>
      </p:sp>
      <p:sp>
        <p:nvSpPr>
          <p:cNvPr id="5" name="Footer Placeholder 4">
            <a:extLst>
              <a:ext uri="{FF2B5EF4-FFF2-40B4-BE49-F238E27FC236}">
                <a16:creationId xmlns:a16="http://schemas.microsoft.com/office/drawing/2014/main" id="{C24F3532-2F76-49BB-A963-974779844048}"/>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837EFEF6-2E9A-4C58-BA4E-15870747770C}"/>
              </a:ext>
            </a:extLst>
          </p:cNvPr>
          <p:cNvSpPr>
            <a:spLocks noGrp="1"/>
          </p:cNvSpPr>
          <p:nvPr>
            <p:ph type="sldNum" sz="quarter" idx="12"/>
          </p:nvPr>
        </p:nvSpPr>
        <p:spPr/>
        <p:txBody>
          <a:bodyPr/>
          <a:lstStyle>
            <a:lvl1pPr>
              <a:defRPr/>
            </a:lvl1pPr>
          </a:lstStyle>
          <a:p>
            <a:pPr>
              <a:defRPr/>
            </a:pPr>
            <a:fld id="{0BAEA98F-D2AD-4BC9-8F1E-BA83EC72C960}" type="slidenum">
              <a:rPr lang="ja-JP" altLang="en-US"/>
              <a:pPr>
                <a:defRPr/>
              </a:pPr>
              <a:t>‹#›</a:t>
            </a:fld>
            <a:endParaRPr lang="ja-JP" altLang="en-US"/>
          </a:p>
        </p:txBody>
      </p:sp>
    </p:spTree>
    <p:extLst>
      <p:ext uri="{BB962C8B-B14F-4D97-AF65-F5344CB8AC3E}">
        <p14:creationId xmlns:p14="http://schemas.microsoft.com/office/powerpoint/2010/main" val="2839769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1CCA1F57-5FC3-4B14-93E6-8D0E8806A91E}"/>
              </a:ext>
            </a:extLst>
          </p:cNvPr>
          <p:cNvSpPr>
            <a:spLocks noGrp="1"/>
          </p:cNvSpPr>
          <p:nvPr>
            <p:ph type="dt" sz="half" idx="10"/>
          </p:nvPr>
        </p:nvSpPr>
        <p:spPr/>
        <p:txBody>
          <a:bodyPr/>
          <a:lstStyle>
            <a:lvl1pPr>
              <a:defRPr/>
            </a:lvl1pPr>
          </a:lstStyle>
          <a:p>
            <a:pPr>
              <a:defRPr/>
            </a:pPr>
            <a:fld id="{CA490683-A305-4639-ADCA-94F359F7C9A1}" type="datetime1">
              <a:rPr lang="ja-JP" altLang="en-US"/>
              <a:pPr>
                <a:defRPr/>
              </a:pPr>
              <a:t>2022/5/31</a:t>
            </a:fld>
            <a:endParaRPr lang="ja-JP" altLang="en-US"/>
          </a:p>
        </p:txBody>
      </p:sp>
      <p:sp>
        <p:nvSpPr>
          <p:cNvPr id="5" name="Footer Placeholder 4">
            <a:extLst>
              <a:ext uri="{FF2B5EF4-FFF2-40B4-BE49-F238E27FC236}">
                <a16:creationId xmlns:a16="http://schemas.microsoft.com/office/drawing/2014/main" id="{EA4C41A6-C398-4396-958B-81F23206EEB6}"/>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5D19675F-DBB2-47AE-BF37-ABF6DE7210FD}"/>
              </a:ext>
            </a:extLst>
          </p:cNvPr>
          <p:cNvSpPr>
            <a:spLocks noGrp="1"/>
          </p:cNvSpPr>
          <p:nvPr>
            <p:ph type="sldNum" sz="quarter" idx="12"/>
          </p:nvPr>
        </p:nvSpPr>
        <p:spPr/>
        <p:txBody>
          <a:bodyPr/>
          <a:lstStyle>
            <a:lvl1pPr>
              <a:defRPr/>
            </a:lvl1pPr>
          </a:lstStyle>
          <a:p>
            <a:pPr>
              <a:defRPr/>
            </a:pPr>
            <a:fld id="{364951E7-69C5-4315-A24F-5C0EA2B5C71B}" type="slidenum">
              <a:rPr lang="ja-JP" altLang="en-US"/>
              <a:pPr>
                <a:defRPr/>
              </a:pPr>
              <a:t>‹#›</a:t>
            </a:fld>
            <a:endParaRPr lang="ja-JP" altLang="en-US"/>
          </a:p>
        </p:txBody>
      </p:sp>
    </p:spTree>
    <p:extLst>
      <p:ext uri="{BB962C8B-B14F-4D97-AF65-F5344CB8AC3E}">
        <p14:creationId xmlns:p14="http://schemas.microsoft.com/office/powerpoint/2010/main" val="644394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543925" cy="562062"/>
          </a:xfrm>
        </p:spPr>
        <p:txBody>
          <a:bodyPr>
            <a:noAutofit/>
          </a:bodyPr>
          <a:lstStyle>
            <a:lvl1pPr>
              <a:defRPr sz="3200">
                <a:latin typeface="HGP創英角ｺﾞｼｯｸUB" panose="020B0900000000000000" pitchFamily="50" charset="-128"/>
                <a:ea typeface="HGP創英角ｺﾞｼｯｸUB" panose="020B0900000000000000" pitchFamily="50" charset="-128"/>
              </a:defRPr>
            </a:lvl1p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3">
            <a:extLst>
              <a:ext uri="{FF2B5EF4-FFF2-40B4-BE49-F238E27FC236}">
                <a16:creationId xmlns:a16="http://schemas.microsoft.com/office/drawing/2014/main" id="{C23EDA41-B5CB-482A-A194-AF2742370281}"/>
              </a:ext>
            </a:extLst>
          </p:cNvPr>
          <p:cNvSpPr>
            <a:spLocks noGrp="1"/>
          </p:cNvSpPr>
          <p:nvPr>
            <p:ph type="dt" sz="half" idx="10"/>
          </p:nvPr>
        </p:nvSpPr>
        <p:spPr/>
        <p:txBody>
          <a:bodyPr/>
          <a:lstStyle>
            <a:lvl1pPr>
              <a:defRPr/>
            </a:lvl1pPr>
          </a:lstStyle>
          <a:p>
            <a:pPr>
              <a:defRPr/>
            </a:pPr>
            <a:fld id="{B7872217-5FA7-4A06-8BD3-7EC2450C5993}" type="datetime1">
              <a:rPr lang="ja-JP" altLang="en-US"/>
              <a:pPr>
                <a:defRPr/>
              </a:pPr>
              <a:t>2022/5/31</a:t>
            </a:fld>
            <a:endParaRPr lang="ja-JP" altLang="en-US"/>
          </a:p>
        </p:txBody>
      </p:sp>
      <p:sp>
        <p:nvSpPr>
          <p:cNvPr id="6" name="Footer Placeholder 4">
            <a:extLst>
              <a:ext uri="{FF2B5EF4-FFF2-40B4-BE49-F238E27FC236}">
                <a16:creationId xmlns:a16="http://schemas.microsoft.com/office/drawing/2014/main" id="{2F3F79DE-75D8-4920-AC4F-12CAF75788B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CC961589-47CF-42F7-A51A-E09E52B82084}"/>
              </a:ext>
            </a:extLst>
          </p:cNvPr>
          <p:cNvSpPr>
            <a:spLocks noGrp="1"/>
          </p:cNvSpPr>
          <p:nvPr>
            <p:ph type="sldNum" sz="quarter" idx="12"/>
          </p:nvPr>
        </p:nvSpPr>
        <p:spPr/>
        <p:txBody>
          <a:bodyPr/>
          <a:lstStyle>
            <a:lvl1pPr>
              <a:defRPr>
                <a:solidFill>
                  <a:schemeClr val="tx1"/>
                </a:solidFill>
              </a:defRPr>
            </a:lvl1pPr>
          </a:lstStyle>
          <a:p>
            <a:pPr>
              <a:defRPr/>
            </a:pPr>
            <a:fld id="{96BA3565-E867-44AF-9D39-29D41BFB608A}" type="slidenum">
              <a:rPr lang="ja-JP" altLang="en-US" smtClean="0"/>
              <a:pPr>
                <a:defRPr/>
              </a:pPr>
              <a:t>‹#›</a:t>
            </a:fld>
            <a:endParaRPr lang="ja-JP" altLang="en-US"/>
          </a:p>
        </p:txBody>
      </p:sp>
    </p:spTree>
    <p:extLst>
      <p:ext uri="{BB962C8B-B14F-4D97-AF65-F5344CB8AC3E}">
        <p14:creationId xmlns:p14="http://schemas.microsoft.com/office/powerpoint/2010/main" val="3629436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4D3A0371-84DD-41C5-AE36-D59B4D360022}"/>
              </a:ext>
            </a:extLst>
          </p:cNvPr>
          <p:cNvSpPr>
            <a:spLocks noGrp="1"/>
          </p:cNvSpPr>
          <p:nvPr>
            <p:ph type="dt" sz="half" idx="10"/>
          </p:nvPr>
        </p:nvSpPr>
        <p:spPr/>
        <p:txBody>
          <a:bodyPr/>
          <a:lstStyle>
            <a:lvl1pPr>
              <a:defRPr/>
            </a:lvl1pPr>
          </a:lstStyle>
          <a:p>
            <a:pPr>
              <a:defRPr/>
            </a:pPr>
            <a:fld id="{C02066EC-4347-46D5-AF72-CB367F83232E}" type="datetime1">
              <a:rPr lang="ja-JP" altLang="en-US"/>
              <a:pPr>
                <a:defRPr/>
              </a:pPr>
              <a:t>2022/5/31</a:t>
            </a:fld>
            <a:endParaRPr lang="ja-JP" altLang="en-US"/>
          </a:p>
        </p:txBody>
      </p:sp>
      <p:sp>
        <p:nvSpPr>
          <p:cNvPr id="5" name="Footer Placeholder 4">
            <a:extLst>
              <a:ext uri="{FF2B5EF4-FFF2-40B4-BE49-F238E27FC236}">
                <a16:creationId xmlns:a16="http://schemas.microsoft.com/office/drawing/2014/main" id="{804A12CB-225D-43BD-8B81-38C90E140B2C}"/>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C1EDADB5-03ED-43B0-924F-8D72F9BD6F3B}"/>
              </a:ext>
            </a:extLst>
          </p:cNvPr>
          <p:cNvSpPr>
            <a:spLocks noGrp="1"/>
          </p:cNvSpPr>
          <p:nvPr>
            <p:ph type="sldNum" sz="quarter" idx="12"/>
          </p:nvPr>
        </p:nvSpPr>
        <p:spPr/>
        <p:txBody>
          <a:bodyPr/>
          <a:lstStyle>
            <a:lvl1pPr>
              <a:defRPr/>
            </a:lvl1pPr>
          </a:lstStyle>
          <a:p>
            <a:pPr>
              <a:defRPr/>
            </a:pPr>
            <a:fld id="{43827D1B-4071-49ED-9174-7D4458CCC666}" type="slidenum">
              <a:rPr lang="ja-JP" altLang="en-US"/>
              <a:pPr>
                <a:defRPr/>
              </a:pPr>
              <a:t>‹#›</a:t>
            </a:fld>
            <a:endParaRPr lang="ja-JP" altLang="en-US"/>
          </a:p>
        </p:txBody>
      </p:sp>
    </p:spTree>
    <p:extLst>
      <p:ext uri="{BB962C8B-B14F-4D97-AF65-F5344CB8AC3E}">
        <p14:creationId xmlns:p14="http://schemas.microsoft.com/office/powerpoint/2010/main" val="1139486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3">
            <a:extLst>
              <a:ext uri="{FF2B5EF4-FFF2-40B4-BE49-F238E27FC236}">
                <a16:creationId xmlns:a16="http://schemas.microsoft.com/office/drawing/2014/main" id="{DB845D33-BFA1-438A-BD1E-07344CAD57D5}"/>
              </a:ext>
            </a:extLst>
          </p:cNvPr>
          <p:cNvSpPr>
            <a:spLocks noGrp="1"/>
          </p:cNvSpPr>
          <p:nvPr>
            <p:ph type="dt" sz="half" idx="10"/>
          </p:nvPr>
        </p:nvSpPr>
        <p:spPr/>
        <p:txBody>
          <a:bodyPr/>
          <a:lstStyle>
            <a:lvl1pPr>
              <a:defRPr/>
            </a:lvl1pPr>
          </a:lstStyle>
          <a:p>
            <a:pPr>
              <a:defRPr/>
            </a:pPr>
            <a:fld id="{131A9054-F755-498E-80BD-A58C4BAFAE34}" type="datetime1">
              <a:rPr lang="ja-JP" altLang="en-US"/>
              <a:pPr>
                <a:defRPr/>
              </a:pPr>
              <a:t>2022/5/31</a:t>
            </a:fld>
            <a:endParaRPr lang="ja-JP" altLang="en-US"/>
          </a:p>
        </p:txBody>
      </p:sp>
      <p:sp>
        <p:nvSpPr>
          <p:cNvPr id="6" name="Footer Placeholder 4">
            <a:extLst>
              <a:ext uri="{FF2B5EF4-FFF2-40B4-BE49-F238E27FC236}">
                <a16:creationId xmlns:a16="http://schemas.microsoft.com/office/drawing/2014/main" id="{37D1B6A4-4723-4C2C-88DE-86A5E84039C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44190EE8-BE23-457D-881D-A1F323660A29}"/>
              </a:ext>
            </a:extLst>
          </p:cNvPr>
          <p:cNvSpPr>
            <a:spLocks noGrp="1"/>
          </p:cNvSpPr>
          <p:nvPr>
            <p:ph type="sldNum" sz="quarter" idx="12"/>
          </p:nvPr>
        </p:nvSpPr>
        <p:spPr/>
        <p:txBody>
          <a:bodyPr/>
          <a:lstStyle>
            <a:lvl1pPr>
              <a:defRPr/>
            </a:lvl1pPr>
          </a:lstStyle>
          <a:p>
            <a:pPr>
              <a:defRPr/>
            </a:pPr>
            <a:fld id="{08539FC1-4ECE-443B-A478-8FEAAC8C7FB1}" type="slidenum">
              <a:rPr lang="ja-JP" altLang="en-US"/>
              <a:pPr>
                <a:defRPr/>
              </a:pPr>
              <a:t>‹#›</a:t>
            </a:fld>
            <a:endParaRPr lang="ja-JP" altLang="en-US"/>
          </a:p>
        </p:txBody>
      </p:sp>
    </p:spTree>
    <p:extLst>
      <p:ext uri="{BB962C8B-B14F-4D97-AF65-F5344CB8AC3E}">
        <p14:creationId xmlns:p14="http://schemas.microsoft.com/office/powerpoint/2010/main" val="1873507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3">
            <a:extLst>
              <a:ext uri="{FF2B5EF4-FFF2-40B4-BE49-F238E27FC236}">
                <a16:creationId xmlns:a16="http://schemas.microsoft.com/office/drawing/2014/main" id="{88969CA4-7507-4FD1-A1D7-97E5A7D76676}"/>
              </a:ext>
            </a:extLst>
          </p:cNvPr>
          <p:cNvSpPr>
            <a:spLocks noGrp="1"/>
          </p:cNvSpPr>
          <p:nvPr>
            <p:ph type="dt" sz="half" idx="10"/>
          </p:nvPr>
        </p:nvSpPr>
        <p:spPr/>
        <p:txBody>
          <a:bodyPr/>
          <a:lstStyle>
            <a:lvl1pPr>
              <a:defRPr/>
            </a:lvl1pPr>
          </a:lstStyle>
          <a:p>
            <a:pPr>
              <a:defRPr/>
            </a:pPr>
            <a:fld id="{6BC757F1-30FA-4EFA-9B76-C81A64405475}" type="datetime1">
              <a:rPr lang="ja-JP" altLang="en-US"/>
              <a:pPr>
                <a:defRPr/>
              </a:pPr>
              <a:t>2022/5/31</a:t>
            </a:fld>
            <a:endParaRPr lang="ja-JP" altLang="en-US"/>
          </a:p>
        </p:txBody>
      </p:sp>
      <p:sp>
        <p:nvSpPr>
          <p:cNvPr id="8" name="Footer Placeholder 4">
            <a:extLst>
              <a:ext uri="{FF2B5EF4-FFF2-40B4-BE49-F238E27FC236}">
                <a16:creationId xmlns:a16="http://schemas.microsoft.com/office/drawing/2014/main" id="{E0573524-5138-4618-814E-A14707DB75FA}"/>
              </a:ext>
            </a:extLst>
          </p:cNvPr>
          <p:cNvSpPr>
            <a:spLocks noGrp="1"/>
          </p:cNvSpPr>
          <p:nvPr>
            <p:ph type="ftr" sz="quarter" idx="11"/>
          </p:nvPr>
        </p:nvSpPr>
        <p:spPr/>
        <p:txBody>
          <a:bodyPr/>
          <a:lstStyle>
            <a:lvl1pPr>
              <a:defRPr/>
            </a:lvl1pPr>
          </a:lstStyle>
          <a:p>
            <a:pPr>
              <a:defRPr/>
            </a:pPr>
            <a:endParaRPr lang="ja-JP" altLang="en-US"/>
          </a:p>
        </p:txBody>
      </p:sp>
      <p:sp>
        <p:nvSpPr>
          <p:cNvPr id="9" name="Slide Number Placeholder 5">
            <a:extLst>
              <a:ext uri="{FF2B5EF4-FFF2-40B4-BE49-F238E27FC236}">
                <a16:creationId xmlns:a16="http://schemas.microsoft.com/office/drawing/2014/main" id="{38828E3E-0BF5-4C3D-8150-58540790DB08}"/>
              </a:ext>
            </a:extLst>
          </p:cNvPr>
          <p:cNvSpPr>
            <a:spLocks noGrp="1"/>
          </p:cNvSpPr>
          <p:nvPr>
            <p:ph type="sldNum" sz="quarter" idx="12"/>
          </p:nvPr>
        </p:nvSpPr>
        <p:spPr/>
        <p:txBody>
          <a:bodyPr/>
          <a:lstStyle>
            <a:lvl1pPr>
              <a:defRPr/>
            </a:lvl1pPr>
          </a:lstStyle>
          <a:p>
            <a:pPr>
              <a:defRPr/>
            </a:pPr>
            <a:fld id="{A48F5918-1523-4752-95B5-C05234FB1132}" type="slidenum">
              <a:rPr lang="ja-JP" altLang="en-US"/>
              <a:pPr>
                <a:defRPr/>
              </a:pPr>
              <a:t>‹#›</a:t>
            </a:fld>
            <a:endParaRPr lang="ja-JP" altLang="en-US"/>
          </a:p>
        </p:txBody>
      </p:sp>
    </p:spTree>
    <p:extLst>
      <p:ext uri="{BB962C8B-B14F-4D97-AF65-F5344CB8AC3E}">
        <p14:creationId xmlns:p14="http://schemas.microsoft.com/office/powerpoint/2010/main" val="1530156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3">
            <a:extLst>
              <a:ext uri="{FF2B5EF4-FFF2-40B4-BE49-F238E27FC236}">
                <a16:creationId xmlns:a16="http://schemas.microsoft.com/office/drawing/2014/main" id="{F83E6F9D-F388-4D3B-A0FF-C273B27C2E56}"/>
              </a:ext>
            </a:extLst>
          </p:cNvPr>
          <p:cNvSpPr>
            <a:spLocks noGrp="1"/>
          </p:cNvSpPr>
          <p:nvPr>
            <p:ph type="dt" sz="half" idx="10"/>
          </p:nvPr>
        </p:nvSpPr>
        <p:spPr/>
        <p:txBody>
          <a:bodyPr/>
          <a:lstStyle>
            <a:lvl1pPr>
              <a:defRPr/>
            </a:lvl1pPr>
          </a:lstStyle>
          <a:p>
            <a:pPr>
              <a:defRPr/>
            </a:pPr>
            <a:fld id="{B00A05E3-2CED-4875-8727-C14B4E5B897E}" type="datetime1">
              <a:rPr lang="ja-JP" altLang="en-US"/>
              <a:pPr>
                <a:defRPr/>
              </a:pPr>
              <a:t>2022/5/31</a:t>
            </a:fld>
            <a:endParaRPr lang="ja-JP" altLang="en-US"/>
          </a:p>
        </p:txBody>
      </p:sp>
      <p:sp>
        <p:nvSpPr>
          <p:cNvPr id="4" name="Footer Placeholder 4">
            <a:extLst>
              <a:ext uri="{FF2B5EF4-FFF2-40B4-BE49-F238E27FC236}">
                <a16:creationId xmlns:a16="http://schemas.microsoft.com/office/drawing/2014/main" id="{BA6FE394-5740-4FAC-829A-B39D0FC8D241}"/>
              </a:ext>
            </a:extLst>
          </p:cNvPr>
          <p:cNvSpPr>
            <a:spLocks noGrp="1"/>
          </p:cNvSpPr>
          <p:nvPr>
            <p:ph type="ftr" sz="quarter" idx="11"/>
          </p:nvPr>
        </p:nvSpPr>
        <p:spPr/>
        <p:txBody>
          <a:bodyPr/>
          <a:lstStyle>
            <a:lvl1pPr>
              <a:defRPr/>
            </a:lvl1pPr>
          </a:lstStyle>
          <a:p>
            <a:pPr>
              <a:defRPr/>
            </a:pPr>
            <a:endParaRPr lang="ja-JP" altLang="en-US"/>
          </a:p>
        </p:txBody>
      </p:sp>
      <p:sp>
        <p:nvSpPr>
          <p:cNvPr id="5" name="Slide Number Placeholder 5">
            <a:extLst>
              <a:ext uri="{FF2B5EF4-FFF2-40B4-BE49-F238E27FC236}">
                <a16:creationId xmlns:a16="http://schemas.microsoft.com/office/drawing/2014/main" id="{421698B5-9230-4015-8778-B48C7BD4E831}"/>
              </a:ext>
            </a:extLst>
          </p:cNvPr>
          <p:cNvSpPr>
            <a:spLocks noGrp="1"/>
          </p:cNvSpPr>
          <p:nvPr>
            <p:ph type="sldNum" sz="quarter" idx="12"/>
          </p:nvPr>
        </p:nvSpPr>
        <p:spPr/>
        <p:txBody>
          <a:bodyPr/>
          <a:lstStyle>
            <a:lvl1pPr>
              <a:defRPr/>
            </a:lvl1pPr>
          </a:lstStyle>
          <a:p>
            <a:pPr>
              <a:defRPr/>
            </a:pPr>
            <a:fld id="{50DD6609-8A36-4FD8-A408-FB06E5A6350F}" type="slidenum">
              <a:rPr lang="ja-JP" altLang="en-US"/>
              <a:pPr>
                <a:defRPr/>
              </a:pPr>
              <a:t>‹#›</a:t>
            </a:fld>
            <a:endParaRPr lang="ja-JP" altLang="en-US"/>
          </a:p>
        </p:txBody>
      </p:sp>
    </p:spTree>
    <p:extLst>
      <p:ext uri="{BB962C8B-B14F-4D97-AF65-F5344CB8AC3E}">
        <p14:creationId xmlns:p14="http://schemas.microsoft.com/office/powerpoint/2010/main" val="1614914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F4E061B-08FC-4EF7-B794-BC29342527CA}"/>
              </a:ext>
            </a:extLst>
          </p:cNvPr>
          <p:cNvSpPr>
            <a:spLocks noGrp="1"/>
          </p:cNvSpPr>
          <p:nvPr>
            <p:ph type="dt" sz="half" idx="10"/>
          </p:nvPr>
        </p:nvSpPr>
        <p:spPr/>
        <p:txBody>
          <a:bodyPr/>
          <a:lstStyle>
            <a:lvl1pPr>
              <a:defRPr/>
            </a:lvl1pPr>
          </a:lstStyle>
          <a:p>
            <a:pPr>
              <a:defRPr/>
            </a:pPr>
            <a:fld id="{429B164F-235C-4C65-A467-518508F184ED}" type="datetime1">
              <a:rPr lang="ja-JP" altLang="en-US"/>
              <a:pPr>
                <a:defRPr/>
              </a:pPr>
              <a:t>2022/5/31</a:t>
            </a:fld>
            <a:endParaRPr lang="ja-JP" altLang="en-US"/>
          </a:p>
        </p:txBody>
      </p:sp>
      <p:sp>
        <p:nvSpPr>
          <p:cNvPr id="3" name="Footer Placeholder 4">
            <a:extLst>
              <a:ext uri="{FF2B5EF4-FFF2-40B4-BE49-F238E27FC236}">
                <a16:creationId xmlns:a16="http://schemas.microsoft.com/office/drawing/2014/main" id="{D98B979A-A56A-4A1C-BCF8-C6B4D417B1F9}"/>
              </a:ext>
            </a:extLst>
          </p:cNvPr>
          <p:cNvSpPr>
            <a:spLocks noGrp="1"/>
          </p:cNvSpPr>
          <p:nvPr>
            <p:ph type="ftr" sz="quarter" idx="11"/>
          </p:nvPr>
        </p:nvSpPr>
        <p:spPr/>
        <p:txBody>
          <a:bodyPr/>
          <a:lstStyle>
            <a:lvl1pPr>
              <a:defRPr/>
            </a:lvl1pPr>
          </a:lstStyle>
          <a:p>
            <a:pPr>
              <a:defRPr/>
            </a:pPr>
            <a:endParaRPr lang="ja-JP" altLang="en-US"/>
          </a:p>
        </p:txBody>
      </p:sp>
      <p:sp>
        <p:nvSpPr>
          <p:cNvPr id="4" name="Slide Number Placeholder 5">
            <a:extLst>
              <a:ext uri="{FF2B5EF4-FFF2-40B4-BE49-F238E27FC236}">
                <a16:creationId xmlns:a16="http://schemas.microsoft.com/office/drawing/2014/main" id="{DAC9EDAC-35BA-429A-99D3-6B77C9136B63}"/>
              </a:ext>
            </a:extLst>
          </p:cNvPr>
          <p:cNvSpPr>
            <a:spLocks noGrp="1"/>
          </p:cNvSpPr>
          <p:nvPr>
            <p:ph type="sldNum" sz="quarter" idx="12"/>
          </p:nvPr>
        </p:nvSpPr>
        <p:spPr/>
        <p:txBody>
          <a:bodyPr/>
          <a:lstStyle>
            <a:lvl1pPr>
              <a:defRPr/>
            </a:lvl1pPr>
          </a:lstStyle>
          <a:p>
            <a:pPr>
              <a:defRPr/>
            </a:pPr>
            <a:fld id="{54F7C574-44FC-44A2-877D-2EF54E0E2836}" type="slidenum">
              <a:rPr lang="ja-JP" altLang="en-US"/>
              <a:pPr>
                <a:defRPr/>
              </a:pPr>
              <a:t>‹#›</a:t>
            </a:fld>
            <a:endParaRPr lang="ja-JP" altLang="en-US"/>
          </a:p>
        </p:txBody>
      </p:sp>
    </p:spTree>
    <p:extLst>
      <p:ext uri="{BB962C8B-B14F-4D97-AF65-F5344CB8AC3E}">
        <p14:creationId xmlns:p14="http://schemas.microsoft.com/office/powerpoint/2010/main" val="2484296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F70D801E-4D79-4F69-8755-94A3CFAE748F}"/>
              </a:ext>
            </a:extLst>
          </p:cNvPr>
          <p:cNvSpPr>
            <a:spLocks noGrp="1"/>
          </p:cNvSpPr>
          <p:nvPr>
            <p:ph type="dt" sz="half" idx="10"/>
          </p:nvPr>
        </p:nvSpPr>
        <p:spPr/>
        <p:txBody>
          <a:bodyPr/>
          <a:lstStyle>
            <a:lvl1pPr>
              <a:defRPr/>
            </a:lvl1pPr>
          </a:lstStyle>
          <a:p>
            <a:pPr>
              <a:defRPr/>
            </a:pPr>
            <a:fld id="{3A3AF06C-4602-43C4-81E8-670DAE424E36}" type="datetime1">
              <a:rPr lang="ja-JP" altLang="en-US"/>
              <a:pPr>
                <a:defRPr/>
              </a:pPr>
              <a:t>2022/5/31</a:t>
            </a:fld>
            <a:endParaRPr lang="ja-JP" altLang="en-US"/>
          </a:p>
        </p:txBody>
      </p:sp>
      <p:sp>
        <p:nvSpPr>
          <p:cNvPr id="6" name="Footer Placeholder 4">
            <a:extLst>
              <a:ext uri="{FF2B5EF4-FFF2-40B4-BE49-F238E27FC236}">
                <a16:creationId xmlns:a16="http://schemas.microsoft.com/office/drawing/2014/main" id="{2B27650C-D644-45F5-A9C6-EFB7ACDE4565}"/>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455B6304-9D03-4CB7-A82F-9DAA72E25551}"/>
              </a:ext>
            </a:extLst>
          </p:cNvPr>
          <p:cNvSpPr>
            <a:spLocks noGrp="1"/>
          </p:cNvSpPr>
          <p:nvPr>
            <p:ph type="sldNum" sz="quarter" idx="12"/>
          </p:nvPr>
        </p:nvSpPr>
        <p:spPr/>
        <p:txBody>
          <a:bodyPr/>
          <a:lstStyle>
            <a:lvl1pPr>
              <a:defRPr/>
            </a:lvl1pPr>
          </a:lstStyle>
          <a:p>
            <a:pPr>
              <a:defRPr/>
            </a:pPr>
            <a:fld id="{BB6F8A2D-3AE5-4CCD-8E36-03F3DCA112C0}" type="slidenum">
              <a:rPr lang="ja-JP" altLang="en-US"/>
              <a:pPr>
                <a:defRPr/>
              </a:pPr>
              <a:t>‹#›</a:t>
            </a:fld>
            <a:endParaRPr lang="ja-JP" altLang="en-US"/>
          </a:p>
        </p:txBody>
      </p:sp>
    </p:spTree>
    <p:extLst>
      <p:ext uri="{BB962C8B-B14F-4D97-AF65-F5344CB8AC3E}">
        <p14:creationId xmlns:p14="http://schemas.microsoft.com/office/powerpoint/2010/main" val="955094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endParaRPr lang="en-US" noProof="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1938DC2E-B3BE-4C2A-A850-714666CD23FE}"/>
              </a:ext>
            </a:extLst>
          </p:cNvPr>
          <p:cNvSpPr>
            <a:spLocks noGrp="1"/>
          </p:cNvSpPr>
          <p:nvPr>
            <p:ph type="dt" sz="half" idx="10"/>
          </p:nvPr>
        </p:nvSpPr>
        <p:spPr/>
        <p:txBody>
          <a:bodyPr/>
          <a:lstStyle>
            <a:lvl1pPr>
              <a:defRPr/>
            </a:lvl1pPr>
          </a:lstStyle>
          <a:p>
            <a:pPr>
              <a:defRPr/>
            </a:pPr>
            <a:fld id="{74262963-AF4F-4DB8-A281-FF8C5ECD0671}" type="datetime1">
              <a:rPr lang="ja-JP" altLang="en-US"/>
              <a:pPr>
                <a:defRPr/>
              </a:pPr>
              <a:t>2022/5/31</a:t>
            </a:fld>
            <a:endParaRPr lang="ja-JP" altLang="en-US"/>
          </a:p>
        </p:txBody>
      </p:sp>
      <p:sp>
        <p:nvSpPr>
          <p:cNvPr id="6" name="Footer Placeholder 4">
            <a:extLst>
              <a:ext uri="{FF2B5EF4-FFF2-40B4-BE49-F238E27FC236}">
                <a16:creationId xmlns:a16="http://schemas.microsoft.com/office/drawing/2014/main" id="{C239ABA0-BF4D-4DA3-A9BC-EA775D646767}"/>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C701F45F-74D5-45CF-BC01-AE87B17F3871}"/>
              </a:ext>
            </a:extLst>
          </p:cNvPr>
          <p:cNvSpPr>
            <a:spLocks noGrp="1"/>
          </p:cNvSpPr>
          <p:nvPr>
            <p:ph type="sldNum" sz="quarter" idx="12"/>
          </p:nvPr>
        </p:nvSpPr>
        <p:spPr/>
        <p:txBody>
          <a:bodyPr/>
          <a:lstStyle>
            <a:lvl1pPr>
              <a:defRPr/>
            </a:lvl1pPr>
          </a:lstStyle>
          <a:p>
            <a:pPr>
              <a:defRPr/>
            </a:pPr>
            <a:fld id="{4071B0DF-7CBC-4BE4-BECE-285ACF344BD8}" type="slidenum">
              <a:rPr lang="ja-JP" altLang="en-US"/>
              <a:pPr>
                <a:defRPr/>
              </a:pPr>
              <a:t>‹#›</a:t>
            </a:fld>
            <a:endParaRPr lang="ja-JP" altLang="en-US"/>
          </a:p>
        </p:txBody>
      </p:sp>
    </p:spTree>
    <p:extLst>
      <p:ext uri="{BB962C8B-B14F-4D97-AF65-F5344CB8AC3E}">
        <p14:creationId xmlns:p14="http://schemas.microsoft.com/office/powerpoint/2010/main" val="3488691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0D91D8D-D8A0-412F-B055-7CD997037D92}"/>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3ED8757E-4A15-4F4F-83DC-52F0AF15F126}"/>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1BA008FD-03AD-4350-99C9-7033B3C80B8C}"/>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smtClean="0">
                <a:solidFill>
                  <a:schemeClr val="tx1">
                    <a:tint val="75000"/>
                  </a:schemeClr>
                </a:solidFill>
                <a:latin typeface="+mn-lt"/>
              </a:defRPr>
            </a:lvl1pPr>
          </a:lstStyle>
          <a:p>
            <a:pPr>
              <a:defRPr/>
            </a:pPr>
            <a:fld id="{0ABF1D2A-EEB0-466C-A269-D0D239E2F9E4}" type="datetime1">
              <a:rPr lang="ja-JP" altLang="en-US"/>
              <a:pPr>
                <a:defRPr/>
              </a:pPr>
              <a:t>2022/5/31</a:t>
            </a:fld>
            <a:endParaRPr lang="ja-JP" altLang="en-US"/>
          </a:p>
        </p:txBody>
      </p:sp>
      <p:sp>
        <p:nvSpPr>
          <p:cNvPr id="5" name="Footer Placeholder 4">
            <a:extLst>
              <a:ext uri="{FF2B5EF4-FFF2-40B4-BE49-F238E27FC236}">
                <a16:creationId xmlns:a16="http://schemas.microsoft.com/office/drawing/2014/main" id="{863F5789-E4B4-4DD3-AD60-64644AC1E7F7}"/>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1C3BFC51-BBB9-4D24-8BFA-B923DE7D7451}"/>
              </a:ext>
            </a:extLst>
          </p:cNvPr>
          <p:cNvSpPr>
            <a:spLocks noGrp="1"/>
          </p:cNvSpPr>
          <p:nvPr>
            <p:ph type="sldNum" sz="quarter" idx="4"/>
          </p:nvPr>
        </p:nvSpPr>
        <p:spPr>
          <a:xfrm>
            <a:off x="7677150" y="6492875"/>
            <a:ext cx="2228850" cy="365125"/>
          </a:xfrm>
          <a:prstGeom prst="rect">
            <a:avLst/>
          </a:prstGeom>
        </p:spPr>
        <p:txBody>
          <a:bodyPr vert="horz" lIns="91440" tIns="45720" rIns="91440" bIns="45720" rtlCol="0" anchor="ctr"/>
          <a:lstStyle>
            <a:lvl1pPr algn="r" eaLnBrk="1" fontAlgn="auto" hangingPunct="1">
              <a:spcBef>
                <a:spcPts val="0"/>
              </a:spcBef>
              <a:spcAft>
                <a:spcPts val="0"/>
              </a:spcAft>
              <a:defRPr kumimoji="1" sz="1200" smtClean="0">
                <a:solidFill>
                  <a:srgbClr val="FF0000"/>
                </a:solidFill>
                <a:latin typeface="+mn-lt"/>
              </a:defRPr>
            </a:lvl1pPr>
          </a:lstStyle>
          <a:p>
            <a:pPr>
              <a:defRPr/>
            </a:pPr>
            <a:fld id="{34ED188C-7518-4E30-9415-6D8B7273EDE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3" r:id="rId1"/>
    <p:sldLayoutId id="214748368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anose="020F0302020204030204" pitchFamily="34" charset="0"/>
        </a:defRPr>
      </a:lvl2pPr>
      <a:lvl3pPr algn="l" rtl="0" fontAlgn="base">
        <a:lnSpc>
          <a:spcPct val="90000"/>
        </a:lnSpc>
        <a:spcBef>
          <a:spcPct val="0"/>
        </a:spcBef>
        <a:spcAft>
          <a:spcPct val="0"/>
        </a:spcAft>
        <a:defRPr kumimoji="1" sz="4400">
          <a:solidFill>
            <a:schemeClr val="tx1"/>
          </a:solidFill>
          <a:latin typeface="Calibri Light" panose="020F0302020204030204" pitchFamily="34" charset="0"/>
        </a:defRPr>
      </a:lvl3pPr>
      <a:lvl4pPr algn="l" rtl="0" fontAlgn="base">
        <a:lnSpc>
          <a:spcPct val="90000"/>
        </a:lnSpc>
        <a:spcBef>
          <a:spcPct val="0"/>
        </a:spcBef>
        <a:spcAft>
          <a:spcPct val="0"/>
        </a:spcAft>
        <a:defRPr kumimoji="1" sz="4400">
          <a:solidFill>
            <a:schemeClr val="tx1"/>
          </a:solidFill>
          <a:latin typeface="Calibri Light" panose="020F0302020204030204" pitchFamily="34" charset="0"/>
        </a:defRPr>
      </a:lvl4pPr>
      <a:lvl5pPr algn="l" rtl="0" fontAlgn="base">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4D85B0B-111C-41BD-AD38-C444BFF5C3FE}"/>
              </a:ext>
            </a:extLst>
          </p:cNvPr>
          <p:cNvSpPr>
            <a:spLocks noChangeArrowheads="1"/>
          </p:cNvSpPr>
          <p:nvPr/>
        </p:nvSpPr>
        <p:spPr bwMode="auto">
          <a:xfrm>
            <a:off x="140923" y="577183"/>
            <a:ext cx="9906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latinLnBrk="1" hangingPunct="1"/>
            <a:r>
              <a:rPr kumimoji="1" lang="en-US" altLang="ja-JP" sz="4000">
                <a:latin typeface="Meiryo UI" panose="020B0604030504040204" pitchFamily="34" charset="-128"/>
                <a:ea typeface="Meiryo UI" panose="020B0604030504040204" pitchFamily="34" charset="-128"/>
                <a:cs typeface="+mj-cs"/>
              </a:rPr>
              <a:t>【</a:t>
            </a:r>
            <a:r>
              <a:rPr kumimoji="1" lang="ja-JP" altLang="en-US" sz="4000">
                <a:latin typeface="Meiryo UI" panose="020B0604030504040204" pitchFamily="34" charset="-128"/>
                <a:ea typeface="Meiryo UI" panose="020B0604030504040204" pitchFamily="34" charset="-128"/>
                <a:cs typeface="+mj-cs"/>
              </a:rPr>
              <a:t>第</a:t>
            </a:r>
            <a:r>
              <a:rPr kumimoji="1" lang="en-US" altLang="ja-JP" sz="4000">
                <a:latin typeface="Meiryo UI" panose="020B0604030504040204" pitchFamily="34" charset="-128"/>
                <a:ea typeface="Meiryo UI" panose="020B0604030504040204" pitchFamily="34" charset="-128"/>
                <a:cs typeface="+mj-cs"/>
              </a:rPr>
              <a:t>1</a:t>
            </a:r>
            <a:r>
              <a:rPr kumimoji="1" lang="ja-JP" altLang="en-US" sz="4000">
                <a:latin typeface="Meiryo UI" panose="020B0604030504040204" pitchFamily="34" charset="-128"/>
                <a:ea typeface="Meiryo UI" panose="020B0604030504040204" pitchFamily="34" charset="-128"/>
                <a:cs typeface="+mj-cs"/>
              </a:rPr>
              <a:t>期</a:t>
            </a:r>
            <a:r>
              <a:rPr kumimoji="1" lang="en-US" altLang="ja-JP" sz="4000">
                <a:latin typeface="Meiryo UI" panose="020B0604030504040204" pitchFamily="34" charset="-128"/>
                <a:ea typeface="Meiryo UI" panose="020B0604030504040204" pitchFamily="34" charset="-128"/>
                <a:cs typeface="+mj-cs"/>
              </a:rPr>
              <a:t>】</a:t>
            </a:r>
            <a:r>
              <a:rPr kumimoji="1" lang="en-US" altLang="ja-JP" sz="4000" err="1">
                <a:latin typeface="Meiryo UI" panose="020B0604030504040204" pitchFamily="34" charset="-128"/>
                <a:ea typeface="Meiryo UI" panose="020B0604030504040204" pitchFamily="34" charset="-128"/>
                <a:cs typeface="+mj-cs"/>
              </a:rPr>
              <a:t>PoC</a:t>
            </a:r>
            <a:r>
              <a:rPr kumimoji="1" lang="ja-JP" altLang="en-US" sz="4000">
                <a:latin typeface="Meiryo UI" panose="020B0604030504040204" pitchFamily="34" charset="-128"/>
                <a:ea typeface="Meiryo UI" panose="020B0604030504040204" pitchFamily="34" charset="-128"/>
                <a:cs typeface="+mj-cs"/>
              </a:rPr>
              <a:t> </a:t>
            </a:r>
            <a:r>
              <a:rPr kumimoji="1" lang="en-US" altLang="ja-JP" sz="4000">
                <a:latin typeface="Meiryo UI" panose="020B0604030504040204" pitchFamily="34" charset="-128"/>
                <a:ea typeface="Meiryo UI" panose="020B0604030504040204" pitchFamily="34" charset="-128"/>
                <a:cs typeface="+mj-cs"/>
              </a:rPr>
              <a:t>Ground Tokyo</a:t>
            </a:r>
          </a:p>
          <a:p>
            <a:pPr algn="ctr" eaLnBrk="1" latinLnBrk="1" hangingPunct="1"/>
            <a:r>
              <a:rPr kumimoji="1" lang="ja-JP" altLang="en-US" sz="4000">
                <a:latin typeface="Meiryo UI" panose="020B0604030504040204" pitchFamily="34" charset="-128"/>
                <a:ea typeface="Meiryo UI" panose="020B0604030504040204" pitchFamily="34" charset="-128"/>
                <a:cs typeface="+mj-cs"/>
              </a:rPr>
              <a:t>実証実験に関する企画提案書</a:t>
            </a:r>
            <a:endParaRPr kumimoji="1" lang="en-US" altLang="ja-JP" sz="4000">
              <a:latin typeface="Meiryo UI" panose="020B0604030504040204" pitchFamily="34" charset="-128"/>
              <a:ea typeface="Meiryo UI" panose="020B0604030504040204" pitchFamily="34" charset="-128"/>
              <a:cs typeface="+mj-cs"/>
            </a:endParaRPr>
          </a:p>
        </p:txBody>
      </p:sp>
      <p:graphicFrame>
        <p:nvGraphicFramePr>
          <p:cNvPr id="8" name="表 7">
            <a:extLst>
              <a:ext uri="{FF2B5EF4-FFF2-40B4-BE49-F238E27FC236}">
                <a16:creationId xmlns:a16="http://schemas.microsoft.com/office/drawing/2014/main" id="{2A3097CE-80EB-4ACD-BD3E-B84D2681F9A3}"/>
              </a:ext>
            </a:extLst>
          </p:cNvPr>
          <p:cNvGraphicFramePr>
            <a:graphicFrameLocks noGrp="1"/>
          </p:cNvGraphicFramePr>
          <p:nvPr>
            <p:extLst>
              <p:ext uri="{D42A27DB-BD31-4B8C-83A1-F6EECF244321}">
                <p14:modId xmlns:p14="http://schemas.microsoft.com/office/powerpoint/2010/main" val="2526608232"/>
              </p:ext>
            </p:extLst>
          </p:nvPr>
        </p:nvGraphicFramePr>
        <p:xfrm>
          <a:off x="763571" y="4024208"/>
          <a:ext cx="8239025" cy="2376591"/>
        </p:xfrm>
        <a:graphic>
          <a:graphicData uri="http://schemas.openxmlformats.org/drawingml/2006/table">
            <a:tbl>
              <a:tblPr firstRow="1" firstCol="1" bandRow="1">
                <a:tableStyleId>{5C22544A-7EE6-4342-B048-85BDC9FD1C3A}</a:tableStyleId>
              </a:tblPr>
              <a:tblGrid>
                <a:gridCol w="297883">
                  <a:extLst>
                    <a:ext uri="{9D8B030D-6E8A-4147-A177-3AD203B41FA5}">
                      <a16:colId xmlns:a16="http://schemas.microsoft.com/office/drawing/2014/main" val="3915567555"/>
                    </a:ext>
                  </a:extLst>
                </a:gridCol>
                <a:gridCol w="1682795">
                  <a:extLst>
                    <a:ext uri="{9D8B030D-6E8A-4147-A177-3AD203B41FA5}">
                      <a16:colId xmlns:a16="http://schemas.microsoft.com/office/drawing/2014/main" val="867372507"/>
                    </a:ext>
                  </a:extLst>
                </a:gridCol>
                <a:gridCol w="6258347">
                  <a:extLst>
                    <a:ext uri="{9D8B030D-6E8A-4147-A177-3AD203B41FA5}">
                      <a16:colId xmlns:a16="http://schemas.microsoft.com/office/drawing/2014/main" val="3934024063"/>
                    </a:ext>
                  </a:extLst>
                </a:gridCol>
              </a:tblGrid>
              <a:tr h="305163">
                <a:tc gridSpan="2">
                  <a:txBody>
                    <a:bodyPr/>
                    <a:lstStyle/>
                    <a:p>
                      <a:pPr marL="133350" indent="-133350" algn="just">
                        <a:lnSpc>
                          <a:spcPts val="1800"/>
                        </a:lnSpc>
                        <a:spcAft>
                          <a:spcPts val="0"/>
                        </a:spcAft>
                      </a:pPr>
                      <a:r>
                        <a:rPr lang="ja-JP" altLang="en-US" sz="1200" b="0">
                          <a:solidFill>
                            <a:schemeClr val="tx1"/>
                          </a:solidFill>
                          <a:effectLst/>
                          <a:latin typeface="Meiryo UI" panose="020B0604030504040204" pitchFamily="34" charset="-128"/>
                          <a:ea typeface="Meiryo UI" panose="020B0604030504040204" pitchFamily="34" charset="-128"/>
                        </a:rPr>
                        <a:t>社名</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5071758"/>
                  </a:ext>
                </a:extLst>
              </a:tr>
              <a:tr h="305163">
                <a:tc gridSpan="2">
                  <a:txBody>
                    <a:bodyPr/>
                    <a:lstStyle/>
                    <a:p>
                      <a:pPr marL="133350" indent="-133350" algn="l">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代表者・役職及び氏名</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305163">
                <a:tc rowSpan="6">
                  <a:txBody>
                    <a:bodyPr/>
                    <a:lstStyle/>
                    <a:p>
                      <a:pPr marL="133350" indent="-133350" algn="ctr" defTabSz="914400" rtl="0" eaLnBrk="1" latinLnBrk="0" hangingPunct="1">
                        <a:lnSpc>
                          <a:spcPts val="10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連　絡　先</a:t>
                      </a: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部署名</a:t>
                      </a: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30516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担当者名</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30516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住所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30516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電話番号</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305163">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en-US" altLang="ja-JP" sz="1200" b="0" kern="1200">
                          <a:solidFill>
                            <a:schemeClr val="tx1"/>
                          </a:solidFill>
                          <a:effectLst/>
                          <a:latin typeface="Meiryo UI" panose="020B0604030504040204" pitchFamily="34" charset="-128"/>
                          <a:ea typeface="Meiryo UI" panose="020B0604030504040204" pitchFamily="34" charset="-128"/>
                          <a:cs typeface="+mn-cs"/>
                        </a:rPr>
                        <a:t>FAX</a:t>
                      </a: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番号</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240450">
                <a:tc vMerge="1">
                  <a:txBody>
                    <a:bodyPr/>
                    <a:lstStyle/>
                    <a:p>
                      <a:endParaRPr lang="ja-JP" alt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メールアドレス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dirty="0">
                          <a:solidFill>
                            <a:schemeClr val="tx1"/>
                          </a:solidFill>
                          <a:effectLst/>
                          <a:latin typeface="Meiryo UI" panose="020B0604030504040204" pitchFamily="34" charset="-128"/>
                          <a:ea typeface="Meiryo UI" panose="020B0604030504040204" pitchFamily="34" charset="-128"/>
                        </a:rPr>
                        <a:t> </a:t>
                      </a:r>
                      <a:endParaRPr lang="ja-JP" sz="1200" b="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bl>
          </a:graphicData>
        </a:graphic>
      </p:graphicFrame>
      <p:sp>
        <p:nvSpPr>
          <p:cNvPr id="2" name="コンテンツ プレースホルダー 2">
            <a:extLst>
              <a:ext uri="{FF2B5EF4-FFF2-40B4-BE49-F238E27FC236}">
                <a16:creationId xmlns:a16="http://schemas.microsoft.com/office/drawing/2014/main" id="{781D69F8-6C47-436F-8AB7-4488D6483BC0}"/>
              </a:ext>
            </a:extLst>
          </p:cNvPr>
          <p:cNvSpPr txBox="1">
            <a:spLocks/>
          </p:cNvSpPr>
          <p:nvPr/>
        </p:nvSpPr>
        <p:spPr bwMode="auto">
          <a:xfrm>
            <a:off x="400718" y="2410800"/>
            <a:ext cx="9386409" cy="1613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fontAlgn="base">
              <a:lnSpc>
                <a:spcPct val="90000"/>
              </a:lnSpc>
              <a:spcBef>
                <a:spcPts val="1000"/>
              </a:spcBef>
              <a:spcAft>
                <a:spcPct val="0"/>
              </a:spcAft>
              <a:buFont typeface="Arial" panose="020B0604020202020204" pitchFamily="34" charset="0"/>
              <a:buNone/>
              <a:defRPr kumimoji="1" sz="2400" kern="1200">
                <a:solidFill>
                  <a:schemeClr val="tx1"/>
                </a:solidFill>
                <a:latin typeface="+mn-lt"/>
                <a:ea typeface="+mn-ea"/>
                <a:cs typeface="+mn-cs"/>
              </a:defRPr>
            </a:lvl1pPr>
            <a:lvl2pPr marL="457200" indent="0" algn="ctr" rtl="0" fontAlgn="base">
              <a:lnSpc>
                <a:spcPct val="90000"/>
              </a:lnSpc>
              <a:spcBef>
                <a:spcPts val="500"/>
              </a:spcBef>
              <a:spcAft>
                <a:spcPct val="0"/>
              </a:spcAft>
              <a:buFont typeface="Arial" panose="020B0604020202020204" pitchFamily="34" charset="0"/>
              <a:buNone/>
              <a:defRPr kumimoji="1" sz="2000" kern="1200">
                <a:solidFill>
                  <a:schemeClr val="tx1"/>
                </a:solidFill>
                <a:latin typeface="+mn-lt"/>
                <a:ea typeface="+mn-ea"/>
                <a:cs typeface="+mn-cs"/>
              </a:defRPr>
            </a:lvl2pPr>
            <a:lvl3pPr marL="914400" indent="0" algn="ctr" rtl="0" fontAlgn="base">
              <a:lnSpc>
                <a:spcPct val="90000"/>
              </a:lnSpc>
              <a:spcBef>
                <a:spcPts val="500"/>
              </a:spcBef>
              <a:spcAft>
                <a:spcPct val="0"/>
              </a:spcAft>
              <a:buFont typeface="Arial" panose="020B0604020202020204" pitchFamily="34" charset="0"/>
              <a:buNone/>
              <a:defRPr kumimoji="1" sz="1800" kern="1200">
                <a:solidFill>
                  <a:schemeClr val="tx1"/>
                </a:solidFill>
                <a:latin typeface="+mn-lt"/>
                <a:ea typeface="+mn-ea"/>
                <a:cs typeface="+mn-cs"/>
              </a:defRPr>
            </a:lvl3pPr>
            <a:lvl4pPr marL="1371600" indent="0" algn="ctr" rtl="0" fontAlgn="base">
              <a:lnSpc>
                <a:spcPct val="90000"/>
              </a:lnSpc>
              <a:spcBef>
                <a:spcPts val="500"/>
              </a:spcBef>
              <a:spcAft>
                <a:spcPct val="0"/>
              </a:spcAft>
              <a:buFont typeface="Arial" panose="020B0604020202020204" pitchFamily="34" charset="0"/>
              <a:buNone/>
              <a:defRPr kumimoji="1" sz="1600" kern="1200">
                <a:solidFill>
                  <a:schemeClr val="tx1"/>
                </a:solidFill>
                <a:latin typeface="+mn-lt"/>
                <a:ea typeface="+mn-ea"/>
                <a:cs typeface="+mn-cs"/>
              </a:defRPr>
            </a:lvl4pPr>
            <a:lvl5pPr marL="1828800" indent="0" algn="ctr" rtl="0" fontAlgn="base">
              <a:lnSpc>
                <a:spcPct val="90000"/>
              </a:lnSpc>
              <a:spcBef>
                <a:spcPts val="500"/>
              </a:spcBef>
              <a:spcAft>
                <a:spcPct val="0"/>
              </a:spcAft>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defTabSz="914400" eaLnBrk="1" hangingPunct="1">
              <a:lnSpc>
                <a:spcPct val="100000"/>
              </a:lnSpc>
              <a:spcBef>
                <a:spcPts val="600"/>
              </a:spcBef>
            </a:pPr>
            <a:r>
              <a:rPr lang="ja-JP" altLang="en-US" sz="1800">
                <a:solidFill>
                  <a:srgbClr val="FF0000"/>
                </a:solidFill>
                <a:latin typeface="Meiryo UI"/>
                <a:ea typeface="Meiryo UI"/>
              </a:rPr>
              <a:t>PoC Ground Tokyoにご応募いただき、誠にありがとうございます。</a:t>
            </a:r>
          </a:p>
          <a:p>
            <a:pPr algn="l" defTabSz="914400" eaLnBrk="1" hangingPunct="1">
              <a:lnSpc>
                <a:spcPct val="100000"/>
              </a:lnSpc>
              <a:spcBef>
                <a:spcPts val="600"/>
              </a:spcBef>
            </a:pPr>
            <a:r>
              <a:rPr lang="ja-JP" altLang="en-US" sz="1800">
                <a:solidFill>
                  <a:srgbClr val="FF0000"/>
                </a:solidFill>
                <a:latin typeface="Meiryo UI"/>
                <a:ea typeface="Meiryo UI"/>
              </a:rPr>
              <a:t>本実証実験に関する企画提案書は簡潔に記載頂きますよう、お願いいたします。</a:t>
            </a:r>
            <a:endParaRPr lang="en-US" altLang="ja-JP" sz="1800">
              <a:solidFill>
                <a:srgbClr val="FF0000"/>
              </a:solidFill>
              <a:latin typeface="Meiryo UI"/>
              <a:ea typeface="Meiryo UI"/>
            </a:endParaRPr>
          </a:p>
          <a:p>
            <a:pPr algn="l" defTabSz="914400" eaLnBrk="1" hangingPunct="1">
              <a:lnSpc>
                <a:spcPct val="100000"/>
              </a:lnSpc>
              <a:spcBef>
                <a:spcPts val="600"/>
              </a:spcBef>
            </a:pPr>
            <a:r>
              <a:rPr lang="en-US" altLang="ja-JP" sz="1600">
                <a:solidFill>
                  <a:srgbClr val="FF0000"/>
                </a:solidFill>
                <a:latin typeface="Meiryo UI"/>
                <a:ea typeface="Meiryo UI"/>
              </a:rPr>
              <a:t>※</a:t>
            </a:r>
            <a:r>
              <a:rPr lang="ja-JP" altLang="en-US" sz="1600">
                <a:solidFill>
                  <a:srgbClr val="FF0000"/>
                </a:solidFill>
                <a:latin typeface="Meiryo UI"/>
                <a:ea typeface="Meiryo UI"/>
              </a:rPr>
              <a:t>企画提案書は全部で</a:t>
            </a:r>
            <a:r>
              <a:rPr lang="en-US" altLang="ja-JP" sz="1600">
                <a:solidFill>
                  <a:srgbClr val="FF0000"/>
                </a:solidFill>
                <a:latin typeface="Meiryo UI"/>
                <a:ea typeface="Meiryo UI"/>
              </a:rPr>
              <a:t>15</a:t>
            </a:r>
            <a:r>
              <a:rPr lang="ja-JP" altLang="en-US" sz="1600">
                <a:solidFill>
                  <a:srgbClr val="FF0000"/>
                </a:solidFill>
                <a:latin typeface="Meiryo UI"/>
                <a:ea typeface="Meiryo UI"/>
              </a:rPr>
              <a:t>ページに収めてください。</a:t>
            </a:r>
            <a:endParaRPr lang="en-US" altLang="ja-JP" sz="1600">
              <a:solidFill>
                <a:srgbClr val="FF0000"/>
              </a:solidFill>
              <a:latin typeface="Meiryo UI"/>
              <a:ea typeface="Meiryo UI"/>
            </a:endParaRPr>
          </a:p>
        </p:txBody>
      </p:sp>
    </p:spTree>
    <p:extLst>
      <p:ext uri="{BB962C8B-B14F-4D97-AF65-F5344CB8AC3E}">
        <p14:creationId xmlns:p14="http://schemas.microsoft.com/office/powerpoint/2010/main" val="1010406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33566" y="584734"/>
            <a:ext cx="9216000" cy="259831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0000"/>
              </a:lnSpc>
              <a:spcBef>
                <a:spcPts val="600"/>
              </a:spcBef>
            </a:pPr>
            <a:r>
              <a:rPr lang="ja-JP" altLang="en-US" sz="1800">
                <a:solidFill>
                  <a:srgbClr val="FF0000"/>
                </a:solidFill>
                <a:latin typeface="Meiryo UI"/>
                <a:ea typeface="Meiryo UI"/>
              </a:rPr>
              <a:t>予算計画は</a:t>
            </a:r>
            <a:r>
              <a:rPr lang="ja-JP" altLang="en-US" sz="1800">
                <a:solidFill>
                  <a:srgbClr val="FF0000"/>
                </a:solidFill>
                <a:latin typeface="Meiryo UI"/>
                <a:ea typeface="Meiryo UI"/>
                <a:cs typeface="+mn-lt"/>
              </a:rPr>
              <a:t>、実用最小限のプロダクトをベースに策定してください。</a:t>
            </a:r>
          </a:p>
          <a:p>
            <a:pPr>
              <a:lnSpc>
                <a:spcPct val="100000"/>
              </a:lnSpc>
              <a:spcBef>
                <a:spcPts val="600"/>
              </a:spcBef>
            </a:pPr>
            <a:r>
              <a:rPr lang="ja-JP" altLang="en-US" sz="1800">
                <a:solidFill>
                  <a:srgbClr val="FF0000"/>
                </a:solidFill>
                <a:latin typeface="Meiryo UI"/>
                <a:ea typeface="Meiryo UI"/>
              </a:rPr>
              <a:t>応募する実証実験にかかる費用の概</a:t>
            </a:r>
            <a:r>
              <a:rPr lang="ja-JP" sz="1800">
                <a:solidFill>
                  <a:srgbClr val="FF0000"/>
                </a:solidFill>
                <a:latin typeface="Meiryo UI"/>
                <a:ea typeface="Meiryo UI"/>
                <a:cs typeface="+mn-lt"/>
              </a:rPr>
              <a:t>算総額</a:t>
            </a:r>
            <a:r>
              <a:rPr lang="ja-JP" altLang="en-US" sz="1800">
                <a:solidFill>
                  <a:srgbClr val="FF0000"/>
                </a:solidFill>
                <a:latin typeface="Meiryo UI"/>
                <a:ea typeface="Meiryo UI"/>
                <a:cs typeface="+mn-lt"/>
              </a:rPr>
              <a:t>（税込）</a:t>
            </a:r>
            <a:r>
              <a:rPr lang="ja-JP" sz="1800">
                <a:solidFill>
                  <a:srgbClr val="FF0000"/>
                </a:solidFill>
                <a:latin typeface="Meiryo UI"/>
                <a:ea typeface="Meiryo UI"/>
                <a:cs typeface="+mn-lt"/>
              </a:rPr>
              <a:t>を示してください。</a:t>
            </a:r>
            <a:endParaRPr lang="ja-JP" sz="1800">
              <a:solidFill>
                <a:srgbClr val="FF0000"/>
              </a:solidFill>
              <a:latin typeface="Meiryo UI"/>
              <a:ea typeface="Meiryo UI"/>
              <a:cs typeface="Calibri"/>
            </a:endParaRPr>
          </a:p>
          <a:p>
            <a:pPr>
              <a:lnSpc>
                <a:spcPct val="100000"/>
              </a:lnSpc>
              <a:spcBef>
                <a:spcPts val="600"/>
              </a:spcBef>
            </a:pPr>
            <a:r>
              <a:rPr lang="ja-JP" altLang="en-US" sz="1800">
                <a:solidFill>
                  <a:srgbClr val="FF0000"/>
                </a:solidFill>
                <a:latin typeface="Meiryo UI"/>
                <a:ea typeface="Meiryo UI"/>
              </a:rPr>
              <a:t>そのうち、本事業で支出する経費について、以下のコースから選択し、可能な限り具体的な内訳を</a:t>
            </a:r>
            <a:endParaRPr lang="en-US" altLang="ja-JP" sz="1800">
              <a:solidFill>
                <a:srgbClr val="FF0000"/>
              </a:solidFill>
              <a:latin typeface="Meiryo UI"/>
              <a:ea typeface="Meiryo UI"/>
            </a:endParaRPr>
          </a:p>
          <a:p>
            <a:pPr marL="0" indent="0">
              <a:lnSpc>
                <a:spcPct val="100000"/>
              </a:lnSpc>
              <a:spcBef>
                <a:spcPts val="600"/>
              </a:spcBef>
              <a:buNone/>
            </a:pPr>
            <a:r>
              <a:rPr lang="ja-JP" altLang="en-US" sz="1800">
                <a:solidFill>
                  <a:srgbClr val="FF0000"/>
                </a:solidFill>
                <a:latin typeface="Meiryo UI"/>
                <a:ea typeface="Meiryo UI"/>
              </a:rPr>
              <a:t>　 示してください。</a:t>
            </a:r>
            <a:endParaRPr lang="en-US" altLang="ja-JP" sz="1800">
              <a:solidFill>
                <a:srgbClr val="FF0000"/>
              </a:solidFill>
              <a:latin typeface="Meiryo UI"/>
              <a:ea typeface="Meiryo UI"/>
            </a:endParaRPr>
          </a:p>
          <a:p>
            <a:pPr marL="0" indent="0">
              <a:lnSpc>
                <a:spcPct val="100000"/>
              </a:lnSpc>
              <a:spcBef>
                <a:spcPts val="600"/>
              </a:spcBef>
              <a:buNone/>
            </a:pPr>
            <a:r>
              <a:rPr lang="ja-JP" altLang="en-US" sz="1800">
                <a:solidFill>
                  <a:srgbClr val="FF0000"/>
                </a:solidFill>
                <a:latin typeface="Meiryo UI"/>
                <a:ea typeface="Meiryo UI"/>
              </a:rPr>
              <a:t>　　</a:t>
            </a:r>
            <a:r>
              <a:rPr lang="en-US" altLang="ja-JP" sz="1800">
                <a:solidFill>
                  <a:srgbClr val="FF0000"/>
                </a:solidFill>
                <a:latin typeface="Meiryo UI"/>
                <a:ea typeface="Meiryo UI"/>
              </a:rPr>
              <a:t>A</a:t>
            </a:r>
            <a:r>
              <a:rPr lang="ja-JP" altLang="en-US" sz="1800">
                <a:solidFill>
                  <a:srgbClr val="FF0000"/>
                </a:solidFill>
                <a:latin typeface="Meiryo UI"/>
                <a:ea typeface="Meiryo UI"/>
              </a:rPr>
              <a:t>コース：</a:t>
            </a:r>
            <a:r>
              <a:rPr lang="en-US" altLang="ja-JP" sz="1800">
                <a:solidFill>
                  <a:srgbClr val="FF0000"/>
                </a:solidFill>
                <a:latin typeface="Meiryo UI"/>
                <a:ea typeface="Meiryo UI"/>
              </a:rPr>
              <a:t>100</a:t>
            </a:r>
            <a:r>
              <a:rPr lang="ja-JP" altLang="en-US" sz="1800">
                <a:solidFill>
                  <a:srgbClr val="FF0000"/>
                </a:solidFill>
                <a:latin typeface="Meiryo UI"/>
                <a:ea typeface="Meiryo UI"/>
              </a:rPr>
              <a:t>～</a:t>
            </a:r>
            <a:r>
              <a:rPr lang="en-US" altLang="ja-JP" sz="1800">
                <a:solidFill>
                  <a:srgbClr val="FF0000"/>
                </a:solidFill>
                <a:latin typeface="Meiryo UI"/>
                <a:ea typeface="Meiryo UI"/>
              </a:rPr>
              <a:t>300</a:t>
            </a:r>
            <a:r>
              <a:rPr lang="ja-JP" altLang="en-US" sz="1800">
                <a:solidFill>
                  <a:srgbClr val="FF0000"/>
                </a:solidFill>
                <a:latin typeface="Meiryo UI"/>
                <a:ea typeface="Meiryo UI"/>
              </a:rPr>
              <a:t>万円未満</a:t>
            </a:r>
            <a:br>
              <a:rPr lang="ja-JP" altLang="en-US" sz="1800">
                <a:solidFill>
                  <a:srgbClr val="FF0000"/>
                </a:solidFill>
                <a:latin typeface="Meiryo UI"/>
                <a:ea typeface="Meiryo UI"/>
              </a:rPr>
            </a:br>
            <a:r>
              <a:rPr lang="ja-JP" altLang="en-US" sz="1800">
                <a:solidFill>
                  <a:srgbClr val="FF0000"/>
                </a:solidFill>
                <a:latin typeface="Meiryo UI"/>
                <a:ea typeface="Meiryo UI"/>
              </a:rPr>
              <a:t>　　</a:t>
            </a:r>
            <a:r>
              <a:rPr lang="en-US" altLang="ja-JP" sz="1800">
                <a:solidFill>
                  <a:srgbClr val="FF0000"/>
                </a:solidFill>
                <a:latin typeface="Meiryo UI"/>
                <a:ea typeface="Meiryo UI"/>
              </a:rPr>
              <a:t>B</a:t>
            </a:r>
            <a:r>
              <a:rPr lang="ja-JP" altLang="en-US" sz="1800">
                <a:solidFill>
                  <a:srgbClr val="FF0000"/>
                </a:solidFill>
                <a:latin typeface="Meiryo UI"/>
                <a:ea typeface="Meiryo UI"/>
              </a:rPr>
              <a:t>コース：</a:t>
            </a:r>
            <a:r>
              <a:rPr lang="en-US" altLang="ja-JP" sz="1800">
                <a:solidFill>
                  <a:srgbClr val="FF0000"/>
                </a:solidFill>
                <a:latin typeface="Meiryo UI"/>
                <a:ea typeface="Meiryo UI"/>
              </a:rPr>
              <a:t>300</a:t>
            </a:r>
            <a:r>
              <a:rPr lang="ja-JP" altLang="en-US" sz="1800">
                <a:solidFill>
                  <a:srgbClr val="FF0000"/>
                </a:solidFill>
                <a:latin typeface="Meiryo UI"/>
                <a:ea typeface="Meiryo UI"/>
              </a:rPr>
              <a:t>～</a:t>
            </a:r>
            <a:r>
              <a:rPr lang="en-US" altLang="ja-JP" sz="1800">
                <a:solidFill>
                  <a:srgbClr val="FF0000"/>
                </a:solidFill>
                <a:latin typeface="Meiryo UI"/>
                <a:ea typeface="Meiryo UI"/>
              </a:rPr>
              <a:t>500</a:t>
            </a:r>
            <a:r>
              <a:rPr lang="ja-JP" altLang="en-US" sz="1800">
                <a:solidFill>
                  <a:srgbClr val="FF0000"/>
                </a:solidFill>
                <a:latin typeface="Meiryo UI"/>
                <a:ea typeface="Meiryo UI"/>
              </a:rPr>
              <a:t>万円未満</a:t>
            </a:r>
            <a:br>
              <a:rPr lang="ja-JP" altLang="en-US" sz="1800">
                <a:solidFill>
                  <a:srgbClr val="FF0000"/>
                </a:solidFill>
                <a:latin typeface="Meiryo UI"/>
                <a:ea typeface="Meiryo UI"/>
              </a:rPr>
            </a:br>
            <a:r>
              <a:rPr lang="ja-JP" altLang="en-US" sz="1800">
                <a:solidFill>
                  <a:srgbClr val="FF0000"/>
                </a:solidFill>
                <a:latin typeface="Meiryo UI"/>
                <a:ea typeface="Meiryo UI"/>
              </a:rPr>
              <a:t>　　</a:t>
            </a:r>
            <a:r>
              <a:rPr lang="en-US" altLang="ja-JP" sz="1800">
                <a:solidFill>
                  <a:srgbClr val="FF0000"/>
                </a:solidFill>
                <a:latin typeface="Meiryo UI"/>
                <a:ea typeface="Meiryo UI"/>
              </a:rPr>
              <a:t>C</a:t>
            </a:r>
            <a:r>
              <a:rPr lang="ja-JP" altLang="en-US" sz="1800">
                <a:solidFill>
                  <a:srgbClr val="FF0000"/>
                </a:solidFill>
                <a:latin typeface="Meiryo UI"/>
                <a:ea typeface="Meiryo UI"/>
              </a:rPr>
              <a:t>コース：</a:t>
            </a:r>
            <a:r>
              <a:rPr lang="en-US" altLang="ja-JP" sz="1800">
                <a:solidFill>
                  <a:srgbClr val="FF0000"/>
                </a:solidFill>
                <a:latin typeface="Meiryo UI"/>
                <a:ea typeface="Meiryo UI"/>
              </a:rPr>
              <a:t>500</a:t>
            </a:r>
            <a:r>
              <a:rPr lang="ja-JP" altLang="en-US" sz="1800">
                <a:solidFill>
                  <a:srgbClr val="FF0000"/>
                </a:solidFill>
                <a:latin typeface="Meiryo UI"/>
                <a:ea typeface="Meiryo UI"/>
              </a:rPr>
              <a:t>～</a:t>
            </a:r>
            <a:r>
              <a:rPr lang="en-US" altLang="ja-JP" sz="1800">
                <a:solidFill>
                  <a:srgbClr val="FF0000"/>
                </a:solidFill>
                <a:latin typeface="Meiryo UI"/>
                <a:ea typeface="Meiryo UI"/>
              </a:rPr>
              <a:t>700</a:t>
            </a:r>
            <a:r>
              <a:rPr lang="ja-JP" altLang="en-US" sz="1800">
                <a:solidFill>
                  <a:srgbClr val="FF0000"/>
                </a:solidFill>
                <a:latin typeface="Meiryo UI"/>
                <a:ea typeface="Meiryo UI"/>
              </a:rPr>
              <a:t>万円未満</a:t>
            </a:r>
            <a:br>
              <a:rPr lang="ja-JP" altLang="en-US" sz="1800">
                <a:solidFill>
                  <a:srgbClr val="FF0000"/>
                </a:solidFill>
                <a:latin typeface="Meiryo UI"/>
                <a:ea typeface="Meiryo UI"/>
              </a:rPr>
            </a:br>
            <a:r>
              <a:rPr lang="ja-JP" altLang="en-US" sz="1800">
                <a:solidFill>
                  <a:srgbClr val="FF0000"/>
                </a:solidFill>
                <a:latin typeface="Meiryo UI"/>
                <a:ea typeface="Meiryo UI"/>
              </a:rPr>
              <a:t>　　</a:t>
            </a:r>
            <a:r>
              <a:rPr lang="en-US" altLang="ja-JP" sz="1800">
                <a:solidFill>
                  <a:srgbClr val="FF0000"/>
                </a:solidFill>
                <a:latin typeface="Meiryo UI"/>
                <a:ea typeface="Meiryo UI"/>
              </a:rPr>
              <a:t>D</a:t>
            </a:r>
            <a:r>
              <a:rPr lang="ja-JP" altLang="en-US" sz="1800">
                <a:solidFill>
                  <a:srgbClr val="FF0000"/>
                </a:solidFill>
                <a:latin typeface="Meiryo UI"/>
                <a:ea typeface="Meiryo UI"/>
              </a:rPr>
              <a:t>コース：</a:t>
            </a:r>
            <a:r>
              <a:rPr lang="en-US" altLang="ja-JP" sz="1800">
                <a:solidFill>
                  <a:srgbClr val="FF0000"/>
                </a:solidFill>
                <a:latin typeface="Meiryo UI"/>
                <a:ea typeface="Meiryo UI"/>
              </a:rPr>
              <a:t>700</a:t>
            </a:r>
            <a:r>
              <a:rPr lang="ja-JP" altLang="en-US" sz="1800">
                <a:solidFill>
                  <a:srgbClr val="FF0000"/>
                </a:solidFill>
                <a:latin typeface="Meiryo UI"/>
                <a:ea typeface="Meiryo UI"/>
              </a:rPr>
              <a:t>～</a:t>
            </a:r>
            <a:r>
              <a:rPr lang="en-US" altLang="ja-JP" sz="1800">
                <a:solidFill>
                  <a:srgbClr val="FF0000"/>
                </a:solidFill>
                <a:latin typeface="Meiryo UI"/>
                <a:ea typeface="Meiryo UI"/>
              </a:rPr>
              <a:t>1000</a:t>
            </a:r>
            <a:r>
              <a:rPr lang="ja-JP" altLang="en-US" sz="1800">
                <a:solidFill>
                  <a:srgbClr val="FF0000"/>
                </a:solidFill>
                <a:latin typeface="Meiryo UI"/>
                <a:ea typeface="Meiryo UI"/>
              </a:rPr>
              <a:t>万円</a:t>
            </a: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9</a:t>
            </a:fld>
            <a:endParaRPr lang="ja-JP" altLang="en-US">
              <a:latin typeface="Meiryo UI" panose="020B0604030504040204" pitchFamily="34" charset="-128"/>
              <a:ea typeface="Meiryo UI" panose="020B0604030504040204" pitchFamily="34" charset="-128"/>
            </a:endParaRPr>
          </a:p>
        </p:txBody>
      </p:sp>
      <p:sp>
        <p:nvSpPr>
          <p:cNvPr id="5" name="タイトル 1">
            <a:extLst>
              <a:ext uri="{FF2B5EF4-FFF2-40B4-BE49-F238E27FC236}">
                <a16:creationId xmlns:a16="http://schemas.microsoft.com/office/drawing/2014/main" id="{AF1360E2-125B-4524-91B2-63C8CFC7C308}"/>
              </a:ext>
            </a:extLst>
          </p:cNvPr>
          <p:cNvSpPr txBox="1">
            <a:spLocks/>
          </p:cNvSpPr>
          <p:nvPr/>
        </p:nvSpPr>
        <p:spPr bwMode="auto">
          <a:xfrm>
            <a:off x="0" y="1"/>
            <a:ext cx="8543925" cy="5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r>
              <a:rPr lang="ja-JP" altLang="en-US">
                <a:latin typeface="Meiryo UI"/>
                <a:ea typeface="Meiryo UI"/>
              </a:rPr>
              <a:t>実証実験</a:t>
            </a:r>
            <a:r>
              <a:rPr lang="zh-CN" altLang="en-US">
                <a:latin typeface="Meiryo UI"/>
                <a:ea typeface="Meiryo UI"/>
              </a:rPr>
              <a:t>内容</a:t>
            </a:r>
            <a:r>
              <a:rPr lang="ja-JP" altLang="en-US">
                <a:latin typeface="Meiryo UI"/>
                <a:ea typeface="Meiryo UI"/>
              </a:rPr>
              <a:t>　⑥</a:t>
            </a:r>
            <a:r>
              <a:rPr lang="zh-TW" altLang="en-US">
                <a:latin typeface="Meiryo UI"/>
                <a:ea typeface="Meiryo UI"/>
              </a:rPr>
              <a:t>予算計画</a:t>
            </a:r>
          </a:p>
        </p:txBody>
      </p:sp>
      <p:graphicFrame>
        <p:nvGraphicFramePr>
          <p:cNvPr id="2" name="表 1"/>
          <p:cNvGraphicFramePr>
            <a:graphicFrameLocks noGrp="1"/>
          </p:cNvGraphicFramePr>
          <p:nvPr>
            <p:extLst>
              <p:ext uri="{D42A27DB-BD31-4B8C-83A1-F6EECF244321}">
                <p14:modId xmlns:p14="http://schemas.microsoft.com/office/powerpoint/2010/main" val="1314527516"/>
              </p:ext>
            </p:extLst>
          </p:nvPr>
        </p:nvGraphicFramePr>
        <p:xfrm>
          <a:off x="345000" y="4271204"/>
          <a:ext cx="9216000" cy="1656080"/>
        </p:xfrm>
        <a:graphic>
          <a:graphicData uri="http://schemas.openxmlformats.org/drawingml/2006/table">
            <a:tbl>
              <a:tblPr firstRow="1" bandRow="1">
                <a:tableStyleId>{21E4AEA4-8DFA-4A89-87EB-49C32662AFE0}</a:tableStyleId>
              </a:tblPr>
              <a:tblGrid>
                <a:gridCol w="3072000">
                  <a:extLst>
                    <a:ext uri="{9D8B030D-6E8A-4147-A177-3AD203B41FA5}">
                      <a16:colId xmlns:a16="http://schemas.microsoft.com/office/drawing/2014/main" val="3063551961"/>
                    </a:ext>
                  </a:extLst>
                </a:gridCol>
                <a:gridCol w="3072000">
                  <a:extLst>
                    <a:ext uri="{9D8B030D-6E8A-4147-A177-3AD203B41FA5}">
                      <a16:colId xmlns:a16="http://schemas.microsoft.com/office/drawing/2014/main" val="3161494069"/>
                    </a:ext>
                  </a:extLst>
                </a:gridCol>
                <a:gridCol w="3072000">
                  <a:extLst>
                    <a:ext uri="{9D8B030D-6E8A-4147-A177-3AD203B41FA5}">
                      <a16:colId xmlns:a16="http://schemas.microsoft.com/office/drawing/2014/main" val="3079502337"/>
                    </a:ext>
                  </a:extLst>
                </a:gridCol>
              </a:tblGrid>
              <a:tr h="370840">
                <a:tc>
                  <a:txBody>
                    <a:bodyPr/>
                    <a:lstStyle/>
                    <a:p>
                      <a:pPr algn="ctr"/>
                      <a:r>
                        <a:rPr kumimoji="1" lang="ja-JP" altLang="en-US">
                          <a:solidFill>
                            <a:schemeClr val="tx1"/>
                          </a:solidFill>
                          <a:latin typeface="Meiryo UI" panose="020B0604030504040204" pitchFamily="34" charset="-128"/>
                          <a:ea typeface="Meiryo UI" panose="020B0604030504040204" pitchFamily="34" charset="-128"/>
                        </a:rPr>
                        <a:t>第１ターム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a:solidFill>
                            <a:schemeClr val="tx1"/>
                          </a:solidFill>
                          <a:latin typeface="Meiryo UI" panose="020B0604030504040204" pitchFamily="34" charset="-128"/>
                          <a:ea typeface="Meiryo UI" panose="020B0604030504040204" pitchFamily="34" charset="-128"/>
                        </a:rPr>
                        <a:t>第</a:t>
                      </a:r>
                      <a:r>
                        <a:rPr kumimoji="1" lang="en-US" altLang="ja-JP">
                          <a:solidFill>
                            <a:schemeClr val="tx1"/>
                          </a:solidFill>
                          <a:latin typeface="Meiryo UI" panose="020B0604030504040204" pitchFamily="34" charset="-128"/>
                          <a:ea typeface="Meiryo UI" panose="020B0604030504040204" pitchFamily="34" charset="-128"/>
                        </a:rPr>
                        <a:t>2</a:t>
                      </a:r>
                      <a:r>
                        <a:rPr kumimoji="1" lang="ja-JP" altLang="en-US">
                          <a:solidFill>
                            <a:schemeClr val="tx1"/>
                          </a:solidFill>
                          <a:latin typeface="Meiryo UI" panose="020B0604030504040204" pitchFamily="34" charset="-128"/>
                          <a:ea typeface="Meiryo UI" panose="020B0604030504040204" pitchFamily="34" charset="-128"/>
                        </a:rPr>
                        <a:t>ターム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a:solidFill>
                            <a:schemeClr val="tx1"/>
                          </a:solidFill>
                          <a:latin typeface="Meiryo UI" panose="020B0604030504040204" pitchFamily="34" charset="-128"/>
                          <a:ea typeface="Meiryo UI" panose="020B0604030504040204" pitchFamily="34" charset="-128"/>
                        </a:rPr>
                        <a:t>本事業での支出総額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1535073"/>
                  </a:ext>
                </a:extLst>
              </a:tr>
              <a:tr h="370840">
                <a:tc>
                  <a:txBody>
                    <a:bodyPr/>
                    <a:lstStyle/>
                    <a:p>
                      <a:pPr algn="r"/>
                      <a:r>
                        <a:rPr kumimoji="1" lang="en-US" altLang="ja-JP">
                          <a:solidFill>
                            <a:schemeClr val="tx1"/>
                          </a:solidFill>
                          <a:latin typeface="Meiryo UI" panose="020B0604030504040204" pitchFamily="34" charset="-128"/>
                          <a:ea typeface="Meiryo UI" panose="020B0604030504040204" pitchFamily="34" charset="-128"/>
                        </a:rPr>
                        <a:t>A</a:t>
                      </a:r>
                      <a:r>
                        <a:rPr kumimoji="1" lang="ja-JP" altLang="en-US">
                          <a:solidFill>
                            <a:schemeClr val="tx1"/>
                          </a:solidFill>
                          <a:latin typeface="Meiryo UI" panose="020B0604030504040204" pitchFamily="34" charset="-128"/>
                          <a:ea typeface="Meiryo UI" panose="020B0604030504040204" pitchFamily="34" charset="-128"/>
                        </a:rPr>
                        <a:t>コース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en-US" altLang="ja-JP">
                          <a:solidFill>
                            <a:schemeClr val="tx1"/>
                          </a:solidFill>
                          <a:latin typeface="Meiryo UI" panose="020B0604030504040204" pitchFamily="34" charset="-128"/>
                          <a:ea typeface="Meiryo UI" panose="020B0604030504040204" pitchFamily="34" charset="-128"/>
                        </a:rPr>
                        <a:t>A</a:t>
                      </a:r>
                      <a:r>
                        <a:rPr kumimoji="1" lang="ja-JP" altLang="en-US">
                          <a:solidFill>
                            <a:schemeClr val="tx1"/>
                          </a:solidFill>
                          <a:latin typeface="Meiryo UI" panose="020B0604030504040204" pitchFamily="34" charset="-128"/>
                          <a:ea typeface="Meiryo UI" panose="020B0604030504040204" pitchFamily="34" charset="-128"/>
                        </a:rPr>
                        <a:t>コース</a:t>
                      </a:r>
                      <a:endParaRPr kumimoji="1" lang="en-US" altLang="ja-JP">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a:solidFill>
                            <a:schemeClr val="tx1"/>
                          </a:solidFill>
                          <a:latin typeface="Meiryo UI" panose="020B0604030504040204" pitchFamily="34" charset="-128"/>
                          <a:ea typeface="Meiryo UI" panose="020B0604030504040204" pitchFamily="34" charset="-128"/>
                        </a:rPr>
                        <a:t>　　　　</a:t>
                      </a:r>
                      <a:r>
                        <a:rPr kumimoji="1" lang="en-US" altLang="ja-JP">
                          <a:solidFill>
                            <a:schemeClr val="tx1"/>
                          </a:solidFill>
                          <a:latin typeface="Meiryo UI" panose="020B0604030504040204" pitchFamily="34" charset="-128"/>
                          <a:ea typeface="Meiryo UI" panose="020B0604030504040204" pitchFamily="34" charset="-128"/>
                        </a:rPr>
                        <a:t>400</a:t>
                      </a:r>
                      <a:r>
                        <a:rPr kumimoji="1" lang="ja-JP" altLang="en-US">
                          <a:solidFill>
                            <a:schemeClr val="tx1"/>
                          </a:solidFill>
                          <a:latin typeface="Meiryo UI" panose="020B0604030504040204" pitchFamily="34" charset="-128"/>
                          <a:ea typeface="Meiryo UI" panose="020B0604030504040204" pitchFamily="34" charset="-128"/>
                        </a:rPr>
                        <a:t>万円（税込）</a:t>
                      </a:r>
                      <a:endParaRPr kumimoji="1" lang="en-US" altLang="ja-JP">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0761083"/>
                  </a:ext>
                </a:extLst>
              </a:tr>
              <a:tr h="370840">
                <a:tc>
                  <a:txBody>
                    <a:bodyPr/>
                    <a:lstStyle/>
                    <a:p>
                      <a:pPr algn="l"/>
                      <a:r>
                        <a:rPr kumimoji="1" lang="ja-JP" altLang="en-US">
                          <a:solidFill>
                            <a:schemeClr val="tx1"/>
                          </a:solidFill>
                          <a:latin typeface="Meiryo UI" panose="020B0604030504040204" pitchFamily="34" charset="-128"/>
                          <a:ea typeface="Meiryo UI" panose="020B0604030504040204" pitchFamily="34" charset="-128"/>
                        </a:rPr>
                        <a:t>項目</a:t>
                      </a:r>
                      <a:r>
                        <a:rPr kumimoji="1" lang="en-US" altLang="ja-JP">
                          <a:solidFill>
                            <a:schemeClr val="tx1"/>
                          </a:solidFill>
                          <a:latin typeface="Meiryo UI" panose="020B0604030504040204" pitchFamily="34" charset="-128"/>
                          <a:ea typeface="Meiryo UI" panose="020B0604030504040204" pitchFamily="34" charset="-128"/>
                        </a:rPr>
                        <a:t>A…</a:t>
                      </a:r>
                      <a:r>
                        <a:rPr kumimoji="1" lang="ja-JP" altLang="en-US">
                          <a:solidFill>
                            <a:schemeClr val="tx1"/>
                          </a:solidFill>
                          <a:latin typeface="Meiryo UI" panose="020B0604030504040204" pitchFamily="34" charset="-128"/>
                          <a:ea typeface="Meiryo UI" panose="020B0604030504040204" pitchFamily="34" charset="-128"/>
                        </a:rPr>
                        <a:t>　</a:t>
                      </a:r>
                      <a:r>
                        <a:rPr kumimoji="1" lang="en-US" altLang="ja-JP">
                          <a:solidFill>
                            <a:schemeClr val="tx1"/>
                          </a:solidFill>
                          <a:latin typeface="Meiryo UI" panose="020B0604030504040204" pitchFamily="34" charset="-128"/>
                          <a:ea typeface="Meiryo UI" panose="020B0604030504040204" pitchFamily="34" charset="-128"/>
                        </a:rPr>
                        <a:t>150</a:t>
                      </a:r>
                      <a:r>
                        <a:rPr kumimoji="1" lang="ja-JP" altLang="en-US">
                          <a:solidFill>
                            <a:schemeClr val="tx1"/>
                          </a:solidFill>
                          <a:latin typeface="Meiryo UI" panose="020B0604030504040204" pitchFamily="34" charset="-128"/>
                          <a:ea typeface="Meiryo UI" panose="020B0604030504040204" pitchFamily="34" charset="-128"/>
                        </a:rPr>
                        <a:t>万円（税込）</a:t>
                      </a:r>
                      <a:endParaRPr kumimoji="1" lang="en-US" altLang="ja-JP">
                        <a:solidFill>
                          <a:schemeClr val="tx1"/>
                        </a:solidFill>
                        <a:latin typeface="Meiryo UI" panose="020B0604030504040204" pitchFamily="34" charset="-128"/>
                        <a:ea typeface="Meiryo UI" panose="020B0604030504040204" pitchFamily="34" charset="-128"/>
                      </a:endParaRPr>
                    </a:p>
                    <a:p>
                      <a:pPr algn="l"/>
                      <a:r>
                        <a:rPr kumimoji="1" lang="ja-JP" altLang="en-US">
                          <a:solidFill>
                            <a:schemeClr val="tx1"/>
                          </a:solidFill>
                          <a:latin typeface="Meiryo UI" panose="020B0604030504040204" pitchFamily="34" charset="-128"/>
                          <a:ea typeface="Meiryo UI" panose="020B0604030504040204" pitchFamily="34" charset="-128"/>
                        </a:rPr>
                        <a:t>項目</a:t>
                      </a:r>
                      <a:r>
                        <a:rPr kumimoji="1" lang="en-US" altLang="ja-JP">
                          <a:solidFill>
                            <a:schemeClr val="tx1"/>
                          </a:solidFill>
                          <a:latin typeface="Meiryo UI" panose="020B0604030504040204" pitchFamily="34" charset="-128"/>
                          <a:ea typeface="Meiryo UI" panose="020B0604030504040204" pitchFamily="34" charset="-128"/>
                        </a:rPr>
                        <a:t>B…</a:t>
                      </a:r>
                      <a:r>
                        <a:rPr kumimoji="1" lang="ja-JP" altLang="en-US">
                          <a:solidFill>
                            <a:schemeClr val="tx1"/>
                          </a:solidFill>
                          <a:latin typeface="Meiryo UI" panose="020B0604030504040204" pitchFamily="34" charset="-128"/>
                          <a:ea typeface="Meiryo UI" panose="020B0604030504040204" pitchFamily="34" charset="-128"/>
                        </a:rPr>
                        <a:t>　　</a:t>
                      </a:r>
                      <a:r>
                        <a:rPr kumimoji="1" lang="en-US" altLang="ja-JP">
                          <a:solidFill>
                            <a:schemeClr val="tx1"/>
                          </a:solidFill>
                          <a:latin typeface="Meiryo UI" panose="020B0604030504040204" pitchFamily="34" charset="-128"/>
                          <a:ea typeface="Meiryo UI" panose="020B0604030504040204" pitchFamily="34" charset="-128"/>
                        </a:rPr>
                        <a:t>50</a:t>
                      </a:r>
                      <a:r>
                        <a:rPr kumimoji="1" lang="ja-JP" altLang="en-US">
                          <a:solidFill>
                            <a:schemeClr val="tx1"/>
                          </a:solidFill>
                          <a:latin typeface="Meiryo UI" panose="020B0604030504040204" pitchFamily="34" charset="-128"/>
                          <a:ea typeface="Meiryo UI" panose="020B0604030504040204" pitchFamily="34" charset="-128"/>
                        </a:rPr>
                        <a:t>万円（税込）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a:solidFill>
                            <a:schemeClr val="tx1"/>
                          </a:solidFill>
                          <a:latin typeface="Meiryo UI" panose="020B0604030504040204" pitchFamily="34" charset="-128"/>
                          <a:ea typeface="Meiryo UI" panose="020B0604030504040204" pitchFamily="34" charset="-128"/>
                        </a:rPr>
                        <a:t>項目</a:t>
                      </a:r>
                      <a:r>
                        <a:rPr kumimoji="1" lang="en-US" altLang="ja-JP">
                          <a:solidFill>
                            <a:schemeClr val="tx1"/>
                          </a:solidFill>
                          <a:latin typeface="Meiryo UI" panose="020B0604030504040204" pitchFamily="34" charset="-128"/>
                          <a:ea typeface="Meiryo UI" panose="020B0604030504040204" pitchFamily="34" charset="-128"/>
                        </a:rPr>
                        <a:t>A…</a:t>
                      </a:r>
                      <a:r>
                        <a:rPr kumimoji="1" lang="ja-JP" altLang="en-US">
                          <a:solidFill>
                            <a:schemeClr val="tx1"/>
                          </a:solidFill>
                          <a:latin typeface="Meiryo UI" panose="020B0604030504040204" pitchFamily="34" charset="-128"/>
                          <a:ea typeface="Meiryo UI" panose="020B0604030504040204" pitchFamily="34" charset="-128"/>
                        </a:rPr>
                        <a:t>　　</a:t>
                      </a:r>
                      <a:r>
                        <a:rPr kumimoji="1" lang="en-US" altLang="ja-JP">
                          <a:solidFill>
                            <a:schemeClr val="tx1"/>
                          </a:solidFill>
                          <a:latin typeface="Meiryo UI" panose="020B0604030504040204" pitchFamily="34" charset="-128"/>
                          <a:ea typeface="Meiryo UI" panose="020B0604030504040204" pitchFamily="34" charset="-128"/>
                        </a:rPr>
                        <a:t>50</a:t>
                      </a:r>
                      <a:r>
                        <a:rPr kumimoji="1" lang="ja-JP" altLang="en-US">
                          <a:solidFill>
                            <a:schemeClr val="tx1"/>
                          </a:solidFill>
                          <a:latin typeface="Meiryo UI" panose="020B0604030504040204" pitchFamily="34" charset="-128"/>
                          <a:ea typeface="Meiryo UI" panose="020B0604030504040204" pitchFamily="34" charset="-128"/>
                        </a:rPr>
                        <a:t>万円（税込）</a:t>
                      </a:r>
                      <a:endParaRPr kumimoji="1" lang="en-US" altLang="ja-JP">
                        <a:solidFill>
                          <a:schemeClr val="tx1"/>
                        </a:solidFill>
                        <a:latin typeface="Meiryo UI" panose="020B0604030504040204" pitchFamily="34" charset="-128"/>
                        <a:ea typeface="Meiryo UI" panose="020B0604030504040204" pitchFamily="34" charset="-128"/>
                      </a:endParaRPr>
                    </a:p>
                    <a:p>
                      <a:pPr algn="l"/>
                      <a:r>
                        <a:rPr kumimoji="1" lang="ja-JP" altLang="en-US">
                          <a:solidFill>
                            <a:schemeClr val="tx1"/>
                          </a:solidFill>
                          <a:latin typeface="Meiryo UI" panose="020B0604030504040204" pitchFamily="34" charset="-128"/>
                          <a:ea typeface="Meiryo UI" panose="020B0604030504040204" pitchFamily="34" charset="-128"/>
                        </a:rPr>
                        <a:t>項目</a:t>
                      </a:r>
                      <a:r>
                        <a:rPr kumimoji="1" lang="en-US" altLang="ja-JP">
                          <a:solidFill>
                            <a:schemeClr val="tx1"/>
                          </a:solidFill>
                          <a:latin typeface="Meiryo UI" panose="020B0604030504040204" pitchFamily="34" charset="-128"/>
                          <a:ea typeface="Meiryo UI" panose="020B0604030504040204" pitchFamily="34" charset="-128"/>
                        </a:rPr>
                        <a:t>B…</a:t>
                      </a:r>
                      <a:r>
                        <a:rPr kumimoji="1" lang="ja-JP" altLang="en-US">
                          <a:solidFill>
                            <a:schemeClr val="tx1"/>
                          </a:solidFill>
                          <a:latin typeface="Meiryo UI" panose="020B0604030504040204" pitchFamily="34" charset="-128"/>
                          <a:ea typeface="Meiryo UI" panose="020B0604030504040204" pitchFamily="34" charset="-128"/>
                        </a:rPr>
                        <a:t>　</a:t>
                      </a:r>
                      <a:r>
                        <a:rPr kumimoji="1" lang="en-US" altLang="ja-JP">
                          <a:solidFill>
                            <a:schemeClr val="tx1"/>
                          </a:solidFill>
                          <a:latin typeface="Meiryo UI" panose="020B0604030504040204" pitchFamily="34" charset="-128"/>
                          <a:ea typeface="Meiryo UI" panose="020B0604030504040204" pitchFamily="34" charset="-128"/>
                        </a:rPr>
                        <a:t>150</a:t>
                      </a:r>
                      <a:r>
                        <a:rPr kumimoji="1" lang="ja-JP" altLang="en-US">
                          <a:solidFill>
                            <a:schemeClr val="tx1"/>
                          </a:solidFill>
                          <a:latin typeface="Meiryo UI" panose="020B0604030504040204" pitchFamily="34" charset="-128"/>
                          <a:ea typeface="Meiryo UI" panose="020B0604030504040204" pitchFamily="34" charset="-128"/>
                        </a:rPr>
                        <a:t>万円（税込）</a:t>
                      </a:r>
                    </a:p>
                    <a:p>
                      <a:pPr algn="r"/>
                      <a:endParaRPr kumimoji="1" lang="en-US" altLang="ja-JP">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en-US" altLang="ja-JP" dirty="0">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8767393"/>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923846889"/>
              </p:ext>
            </p:extLst>
          </p:nvPr>
        </p:nvGraphicFramePr>
        <p:xfrm>
          <a:off x="345000" y="3351838"/>
          <a:ext cx="5742706" cy="741680"/>
        </p:xfrm>
        <a:graphic>
          <a:graphicData uri="http://schemas.openxmlformats.org/drawingml/2006/table">
            <a:tbl>
              <a:tblPr firstRow="1" bandRow="1">
                <a:tableStyleId>{21E4AEA4-8DFA-4A89-87EB-49C32662AFE0}</a:tableStyleId>
              </a:tblPr>
              <a:tblGrid>
                <a:gridCol w="5742706">
                  <a:extLst>
                    <a:ext uri="{9D8B030D-6E8A-4147-A177-3AD203B41FA5}">
                      <a16:colId xmlns:a16="http://schemas.microsoft.com/office/drawing/2014/main" val="4199328201"/>
                    </a:ext>
                  </a:extLst>
                </a:gridCol>
              </a:tblGrid>
              <a:tr h="370840">
                <a:tc>
                  <a:txBody>
                    <a:bodyPr/>
                    <a:lstStyle/>
                    <a:p>
                      <a:pPr algn="ctr"/>
                      <a:r>
                        <a:rPr kumimoji="1" lang="ja-JP" altLang="en-US">
                          <a:solidFill>
                            <a:schemeClr val="tx1"/>
                          </a:solidFill>
                          <a:latin typeface="Meiryo UI" panose="020B0604030504040204" pitchFamily="34" charset="-128"/>
                          <a:ea typeface="Meiryo UI" panose="020B0604030504040204" pitchFamily="34" charset="-128"/>
                        </a:rPr>
                        <a:t>実証実験に係る総額（自己負担額を含む）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2212962"/>
                  </a:ext>
                </a:extLst>
              </a:tr>
              <a:tr h="370840">
                <a:tc>
                  <a:txBody>
                    <a:bodyPr/>
                    <a:lstStyle/>
                    <a:p>
                      <a:pPr algn="r"/>
                      <a:r>
                        <a:rPr kumimoji="1" lang="en-US" altLang="ja-JP" dirty="0">
                          <a:solidFill>
                            <a:schemeClr val="tx1"/>
                          </a:solidFill>
                          <a:latin typeface="Meiryo UI" panose="020B0604030504040204" pitchFamily="34" charset="-128"/>
                          <a:ea typeface="Meiryo UI" panose="020B0604030504040204" pitchFamily="34" charset="-128"/>
                        </a:rPr>
                        <a:t>500</a:t>
                      </a:r>
                      <a:r>
                        <a:rPr kumimoji="1" lang="ja-JP" altLang="en-US" dirty="0">
                          <a:solidFill>
                            <a:schemeClr val="tx1"/>
                          </a:solidFill>
                          <a:latin typeface="Meiryo UI" panose="020B0604030504040204" pitchFamily="34" charset="-128"/>
                          <a:ea typeface="Meiryo UI" panose="020B0604030504040204" pitchFamily="34" charset="-128"/>
                        </a:rPr>
                        <a:t>万円（税込）</a:t>
                      </a:r>
                      <a:endParaRPr kumimoji="1" lang="en-US" altLang="ja-JP" dirty="0">
                        <a:solidFill>
                          <a:schemeClr val="tx1"/>
                        </a:solidFill>
                        <a:latin typeface="Meiryo UI" panose="020B0604030504040204" pitchFamily="34" charset="-128"/>
                        <a:ea typeface="Meiryo UI" panose="020B0604030504040204" pitchFamily="34"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2855972"/>
                  </a:ext>
                </a:extLst>
              </a:tr>
            </a:tbl>
          </a:graphicData>
        </a:graphic>
      </p:graphicFrame>
    </p:spTree>
    <p:extLst>
      <p:ext uri="{BB962C8B-B14F-4D97-AF65-F5344CB8AC3E}">
        <p14:creationId xmlns:p14="http://schemas.microsoft.com/office/powerpoint/2010/main" val="1719919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pPr>
              <a:defRPr/>
            </a:pPr>
            <a:fld id="{96BA3565-E867-44AF-9D39-29D41BFB608A}" type="slidenum">
              <a:rPr lang="ja-JP" altLang="en-US" smtClean="0"/>
              <a:pPr>
                <a:defRPr/>
              </a:pPr>
              <a:t>10</a:t>
            </a:fld>
            <a:endParaRPr lang="ja-JP" altLang="en-US"/>
          </a:p>
        </p:txBody>
      </p:sp>
      <p:sp>
        <p:nvSpPr>
          <p:cNvPr id="6" name="タイトル 1">
            <a:extLst>
              <a:ext uri="{FF2B5EF4-FFF2-40B4-BE49-F238E27FC236}">
                <a16:creationId xmlns:a16="http://schemas.microsoft.com/office/drawing/2014/main" id="{AF1360E2-125B-4524-91B2-63C8CFC7C308}"/>
              </a:ext>
            </a:extLst>
          </p:cNvPr>
          <p:cNvSpPr txBox="1">
            <a:spLocks/>
          </p:cNvSpPr>
          <p:nvPr/>
        </p:nvSpPr>
        <p:spPr bwMode="auto">
          <a:xfrm>
            <a:off x="0" y="1"/>
            <a:ext cx="8543925" cy="5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r>
              <a:rPr lang="ja-JP" altLang="en-US">
                <a:latin typeface="Meiryo UI"/>
                <a:ea typeface="Meiryo UI"/>
              </a:rPr>
              <a:t>実証実験</a:t>
            </a:r>
            <a:r>
              <a:rPr lang="zh-CN" altLang="en-US">
                <a:latin typeface="Meiryo UI"/>
                <a:ea typeface="Meiryo UI"/>
              </a:rPr>
              <a:t>内容</a:t>
            </a:r>
            <a:r>
              <a:rPr lang="ja-JP" altLang="en-US">
                <a:latin typeface="Meiryo UI"/>
                <a:ea typeface="Meiryo UI"/>
              </a:rPr>
              <a:t>　⑦その他</a:t>
            </a:r>
            <a:endParaRPr lang="zh-TW" altLang="en-US">
              <a:latin typeface="Meiryo UI"/>
              <a:ea typeface="Meiryo UI"/>
            </a:endParaRPr>
          </a:p>
        </p:txBody>
      </p:sp>
      <p:sp>
        <p:nvSpPr>
          <p:cNvPr id="7" name="コンテンツ プレースホルダー 2">
            <a:extLst>
              <a:ext uri="{FF2B5EF4-FFF2-40B4-BE49-F238E27FC236}">
                <a16:creationId xmlns:a16="http://schemas.microsoft.com/office/drawing/2014/main" id="{DAF2C72B-230B-4EF2-8D27-EE103FC8BF7A}"/>
              </a:ext>
            </a:extLst>
          </p:cNvPr>
          <p:cNvSpPr txBox="1">
            <a:spLocks/>
          </p:cNvSpPr>
          <p:nvPr/>
        </p:nvSpPr>
        <p:spPr bwMode="auto">
          <a:xfrm>
            <a:off x="333566" y="660935"/>
            <a:ext cx="9221914" cy="1222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lnSpc>
                <a:spcPct val="100000"/>
              </a:lnSpc>
            </a:pPr>
            <a:r>
              <a:rPr lang="ja-JP" altLang="en-US" sz="1800">
                <a:solidFill>
                  <a:srgbClr val="FF0000"/>
                </a:solidFill>
                <a:latin typeface="Meiryo UI"/>
                <a:ea typeface="Meiryo UI"/>
                <a:cs typeface="+mn-lt"/>
              </a:rPr>
              <a:t>今回実証実験を実施する事業について、国や他自治体、都の他事業において、令和４年度に支</a:t>
            </a:r>
            <a:endParaRPr lang="en-US" altLang="ja-JP" sz="1800">
              <a:solidFill>
                <a:srgbClr val="FF0000"/>
              </a:solidFill>
              <a:latin typeface="Meiryo UI"/>
              <a:ea typeface="Meiryo UI"/>
              <a:cs typeface="+mn-lt"/>
            </a:endParaRPr>
          </a:p>
          <a:p>
            <a:pPr marL="0" indent="0" defTabSz="914400" eaLnBrk="1" hangingPunct="1">
              <a:lnSpc>
                <a:spcPct val="100000"/>
              </a:lnSpc>
              <a:buNone/>
            </a:pPr>
            <a:r>
              <a:rPr lang="en-US" altLang="ja-JP" sz="1800">
                <a:solidFill>
                  <a:srgbClr val="FF0000"/>
                </a:solidFill>
                <a:latin typeface="Meiryo UI"/>
                <a:ea typeface="Meiryo UI"/>
                <a:cs typeface="+mn-lt"/>
              </a:rPr>
              <a:t> </a:t>
            </a:r>
            <a:r>
              <a:rPr lang="ja-JP" altLang="en-US" sz="1800">
                <a:solidFill>
                  <a:srgbClr val="FF0000"/>
                </a:solidFill>
                <a:latin typeface="Meiryo UI"/>
                <a:ea typeface="Meiryo UI"/>
                <a:cs typeface="+mn-lt"/>
              </a:rPr>
              <a:t>　援を受けている（または選考中である）場合には、表１をご記入ください。</a:t>
            </a:r>
            <a:endParaRPr lang="en-US" altLang="ja-JP" sz="1800">
              <a:solidFill>
                <a:srgbClr val="FF0000"/>
              </a:solidFill>
              <a:latin typeface="Meiryo UI"/>
              <a:ea typeface="Meiryo UI"/>
              <a:cs typeface="+mn-lt"/>
            </a:endParaRPr>
          </a:p>
          <a:p>
            <a:pPr defTabSz="914400" eaLnBrk="1" hangingPunct="1">
              <a:lnSpc>
                <a:spcPct val="100000"/>
              </a:lnSpc>
            </a:pPr>
            <a:r>
              <a:rPr lang="ja-JP" altLang="en-US" sz="1800">
                <a:solidFill>
                  <a:srgbClr val="FF0000"/>
                </a:solidFill>
                <a:latin typeface="Meiryo UI"/>
                <a:ea typeface="Meiryo UI"/>
                <a:cs typeface="+mn-lt"/>
              </a:rPr>
              <a:t>実証実験の実施にあたり、許認可や倫理審査等が必要な場合には、表２をご記入ください。</a:t>
            </a:r>
            <a:endParaRPr lang="en-US" altLang="ja-JP" sz="1800">
              <a:solidFill>
                <a:srgbClr val="FF0000"/>
              </a:solidFill>
              <a:latin typeface="Meiryo UI"/>
              <a:ea typeface="Meiryo UI"/>
              <a:cs typeface="+mn-lt"/>
            </a:endParaRPr>
          </a:p>
        </p:txBody>
      </p:sp>
      <p:sp>
        <p:nvSpPr>
          <p:cNvPr id="9" name="タイトル 1">
            <a:extLst>
              <a:ext uri="{FF2B5EF4-FFF2-40B4-BE49-F238E27FC236}">
                <a16:creationId xmlns:a16="http://schemas.microsoft.com/office/drawing/2014/main" id="{AF1360E2-125B-4524-91B2-63C8CFC7C308}"/>
              </a:ext>
            </a:extLst>
          </p:cNvPr>
          <p:cNvSpPr txBox="1">
            <a:spLocks/>
          </p:cNvSpPr>
          <p:nvPr/>
        </p:nvSpPr>
        <p:spPr bwMode="auto">
          <a:xfrm>
            <a:off x="170686" y="2283782"/>
            <a:ext cx="835151" cy="423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r>
              <a:rPr lang="ja-JP" altLang="en-US" sz="1800">
                <a:latin typeface="Meiryo UI"/>
                <a:ea typeface="Meiryo UI"/>
              </a:rPr>
              <a:t>表</a:t>
            </a:r>
            <a:r>
              <a:rPr lang="en-US" altLang="ja-JP" sz="1800">
                <a:latin typeface="Meiryo UI"/>
                <a:ea typeface="Meiryo UI"/>
              </a:rPr>
              <a:t>1</a:t>
            </a:r>
            <a:endParaRPr lang="zh-TW" altLang="en-US" sz="1800">
              <a:latin typeface="Meiryo UI"/>
              <a:ea typeface="Meiryo UI"/>
            </a:endParaRPr>
          </a:p>
        </p:txBody>
      </p:sp>
      <p:graphicFrame>
        <p:nvGraphicFramePr>
          <p:cNvPr id="10" name="表 9"/>
          <p:cNvGraphicFramePr>
            <a:graphicFrameLocks noGrp="1"/>
          </p:cNvGraphicFramePr>
          <p:nvPr>
            <p:extLst>
              <p:ext uri="{D42A27DB-BD31-4B8C-83A1-F6EECF244321}">
                <p14:modId xmlns:p14="http://schemas.microsoft.com/office/powerpoint/2010/main" val="3290889893"/>
              </p:ext>
            </p:extLst>
          </p:nvPr>
        </p:nvGraphicFramePr>
        <p:xfrm>
          <a:off x="1005838" y="2247987"/>
          <a:ext cx="8198866" cy="1624584"/>
        </p:xfrm>
        <a:graphic>
          <a:graphicData uri="http://schemas.openxmlformats.org/drawingml/2006/table">
            <a:tbl>
              <a:tblPr firstRow="1" bandRow="1">
                <a:tableStyleId>{5C22544A-7EE6-4342-B048-85BDC9FD1C3A}</a:tableStyleId>
              </a:tblPr>
              <a:tblGrid>
                <a:gridCol w="3803905">
                  <a:extLst>
                    <a:ext uri="{9D8B030D-6E8A-4147-A177-3AD203B41FA5}">
                      <a16:colId xmlns:a16="http://schemas.microsoft.com/office/drawing/2014/main" val="4178541960"/>
                    </a:ext>
                  </a:extLst>
                </a:gridCol>
                <a:gridCol w="4394961">
                  <a:extLst>
                    <a:ext uri="{9D8B030D-6E8A-4147-A177-3AD203B41FA5}">
                      <a16:colId xmlns:a16="http://schemas.microsoft.com/office/drawing/2014/main" val="3630165286"/>
                    </a:ext>
                  </a:extLst>
                </a:gridCol>
              </a:tblGrid>
              <a:tr h="548640">
                <a:tc>
                  <a:txBody>
                    <a:bodyPr/>
                    <a:lstStyle/>
                    <a:p>
                      <a:r>
                        <a:rPr kumimoji="1" lang="ja-JP" altLang="en-US" sz="1400" b="0">
                          <a:solidFill>
                            <a:sysClr val="windowText" lastClr="000000"/>
                          </a:solidFill>
                          <a:latin typeface="Meiryo UI" panose="020B0604030504040204" pitchFamily="50" charset="-128"/>
                          <a:ea typeface="Meiryo UI" panose="020B0604030504040204" pitchFamily="50" charset="-128"/>
                        </a:rPr>
                        <a:t>支援を受けている</a:t>
                      </a:r>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または選考中の</a:t>
                      </a:r>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事業名</a:t>
                      </a:r>
                      <a:endParaRPr kumimoji="1" lang="en-US" altLang="ja-JP" sz="1400" b="0">
                        <a:solidFill>
                          <a:sysClr val="windowText" lastClr="000000"/>
                        </a:solidFill>
                        <a:latin typeface="Meiryo UI" panose="020B0604030504040204" pitchFamily="50" charset="-128"/>
                        <a:ea typeface="Meiryo UI" panose="020B0604030504040204" pitchFamily="50" charset="-128"/>
                      </a:endParaRPr>
                    </a:p>
                    <a:p>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事業を所管する自治体・機関名</a:t>
                      </a:r>
                      <a:r>
                        <a:rPr kumimoji="1" lang="en-US" altLang="ja-JP" sz="1400" b="0">
                          <a:solidFill>
                            <a:sysClr val="windowText" lastClr="000000"/>
                          </a:solidFill>
                          <a:latin typeface="Meiryo UI" panose="020B0604030504040204" pitchFamily="50" charset="-128"/>
                          <a:ea typeface="Meiryo UI" panose="020B0604030504040204" pitchFamily="50" charset="-128"/>
                        </a:rPr>
                        <a:t>)</a:t>
                      </a:r>
                      <a:endParaRPr kumimoji="1" lang="ja-JP" altLang="en-US" sz="1400" b="0">
                        <a:solidFill>
                          <a:sysClr val="windowText" lastClr="00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eiryo UI" panose="020B0604030504040204" pitchFamily="50" charset="-128"/>
                          <a:ea typeface="Meiryo UI" panose="020B0604030504040204" pitchFamily="50" charset="-128"/>
                        </a:rPr>
                        <a:t>〇〇支援事業（東京都）</a:t>
                      </a:r>
                    </a:p>
                    <a:p>
                      <a:endParaRPr kumimoji="1" lang="ja-JP" altLang="en-US" sz="1400" b="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221743"/>
                  </a:ext>
                </a:extLst>
              </a:tr>
              <a:tr h="557784">
                <a:tc>
                  <a:txBody>
                    <a:bodyPr/>
                    <a:lstStyle/>
                    <a:p>
                      <a:r>
                        <a:rPr kumimoji="1" lang="ja-JP" altLang="en-US" sz="1400" b="0">
                          <a:solidFill>
                            <a:sysClr val="windowText" lastClr="000000"/>
                          </a:solidFill>
                          <a:latin typeface="Meiryo UI" panose="020B0604030504040204" pitchFamily="50" charset="-128"/>
                          <a:ea typeface="Meiryo UI" panose="020B0604030504040204" pitchFamily="50" charset="-128"/>
                        </a:rPr>
                        <a:t>上記事業の支援期間</a:t>
                      </a:r>
                      <a:endParaRPr kumimoji="1" lang="en-US" altLang="ja-JP" sz="1400" b="0">
                        <a:solidFill>
                          <a:sysClr val="windowText" lastClr="000000"/>
                        </a:solidFill>
                        <a:latin typeface="Meiryo UI" panose="020B0604030504040204" pitchFamily="50" charset="-128"/>
                        <a:ea typeface="Meiryo UI" panose="020B0604030504040204" pitchFamily="50" charset="-128"/>
                      </a:endParaRPr>
                    </a:p>
                    <a:p>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選考中である場合はその旨を記載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a:solidFill>
                            <a:schemeClr val="tx1"/>
                          </a:solidFill>
                          <a:latin typeface="Meiryo UI" panose="020B0604030504040204" pitchFamily="50" charset="-128"/>
                          <a:ea typeface="Meiryo UI" panose="020B0604030504040204" pitchFamily="50" charset="-128"/>
                        </a:rPr>
                        <a:t>・令和</a:t>
                      </a:r>
                      <a:r>
                        <a:rPr kumimoji="1" lang="en-US" altLang="ja-JP" sz="1400" b="0">
                          <a:solidFill>
                            <a:schemeClr val="tx1"/>
                          </a:solidFill>
                          <a:latin typeface="Meiryo UI" panose="020B0604030504040204" pitchFamily="50" charset="-128"/>
                          <a:ea typeface="Meiryo UI" panose="020B0604030504040204" pitchFamily="50" charset="-128"/>
                        </a:rPr>
                        <a:t>4</a:t>
                      </a:r>
                      <a:r>
                        <a:rPr kumimoji="1" lang="ja-JP" altLang="en-US" sz="1400" b="0">
                          <a:solidFill>
                            <a:schemeClr val="tx1"/>
                          </a:solidFill>
                          <a:latin typeface="Meiryo UI" panose="020B0604030504040204" pitchFamily="50" charset="-128"/>
                          <a:ea typeface="Meiryo UI" panose="020B0604030504040204" pitchFamily="50" charset="-128"/>
                        </a:rPr>
                        <a:t>年</a:t>
                      </a:r>
                      <a:r>
                        <a:rPr kumimoji="1" lang="en-US" altLang="ja-JP" sz="1400" b="0">
                          <a:solidFill>
                            <a:schemeClr val="tx1"/>
                          </a:solidFill>
                          <a:latin typeface="Meiryo UI" panose="020B0604030504040204" pitchFamily="50" charset="-128"/>
                          <a:ea typeface="Meiryo UI" panose="020B0604030504040204" pitchFamily="50" charset="-128"/>
                        </a:rPr>
                        <a:t>9</a:t>
                      </a:r>
                      <a:r>
                        <a:rPr kumimoji="1" lang="ja-JP" altLang="en-US" sz="1400" b="0">
                          <a:solidFill>
                            <a:schemeClr val="tx1"/>
                          </a:solidFill>
                          <a:latin typeface="Meiryo UI" panose="020B0604030504040204" pitchFamily="50" charset="-128"/>
                          <a:ea typeface="Meiryo UI" panose="020B0604030504040204" pitchFamily="50" charset="-128"/>
                        </a:rPr>
                        <a:t>月～令和</a:t>
                      </a:r>
                      <a:r>
                        <a:rPr kumimoji="1" lang="en-US" altLang="ja-JP" sz="1400" b="0">
                          <a:solidFill>
                            <a:schemeClr val="tx1"/>
                          </a:solidFill>
                          <a:latin typeface="Meiryo UI" panose="020B0604030504040204" pitchFamily="50" charset="-128"/>
                          <a:ea typeface="Meiryo UI" panose="020B0604030504040204" pitchFamily="50" charset="-128"/>
                        </a:rPr>
                        <a:t>5</a:t>
                      </a:r>
                      <a:r>
                        <a:rPr kumimoji="1" lang="ja-JP" altLang="en-US" sz="1400" b="0">
                          <a:solidFill>
                            <a:schemeClr val="tx1"/>
                          </a:solidFill>
                          <a:latin typeface="Meiryo UI" panose="020B0604030504040204" pitchFamily="50" charset="-128"/>
                          <a:ea typeface="Meiryo UI" panose="020B0604030504040204" pitchFamily="50" charset="-128"/>
                        </a:rPr>
                        <a:t>年</a:t>
                      </a:r>
                      <a:r>
                        <a:rPr kumimoji="1" lang="en-US" altLang="ja-JP" sz="1400" b="0">
                          <a:solidFill>
                            <a:schemeClr val="tx1"/>
                          </a:solidFill>
                          <a:latin typeface="Meiryo UI" panose="020B0604030504040204" pitchFamily="50" charset="-128"/>
                          <a:ea typeface="Meiryo UI" panose="020B0604030504040204" pitchFamily="50" charset="-128"/>
                        </a:rPr>
                        <a:t>3</a:t>
                      </a:r>
                      <a:r>
                        <a:rPr kumimoji="1" lang="ja-JP" altLang="en-US" sz="1400" b="0">
                          <a:solidFill>
                            <a:schemeClr val="tx1"/>
                          </a:solidFill>
                          <a:latin typeface="Meiryo UI" panose="020B0604030504040204" pitchFamily="50" charset="-128"/>
                          <a:ea typeface="Meiryo UI" panose="020B0604030504040204" pitchFamily="50" charset="-128"/>
                        </a:rPr>
                        <a:t>月</a:t>
                      </a:r>
                      <a:endParaRPr kumimoji="1" lang="en-US" altLang="ja-JP" sz="1400" b="0">
                        <a:solidFill>
                          <a:schemeClr val="tx1"/>
                        </a:solidFill>
                        <a:latin typeface="Meiryo UI" panose="020B0604030504040204" pitchFamily="50" charset="-128"/>
                        <a:ea typeface="Meiryo UI" panose="020B0604030504040204" pitchFamily="50" charset="-128"/>
                      </a:endParaRPr>
                    </a:p>
                    <a:p>
                      <a:r>
                        <a:rPr kumimoji="1" lang="ja-JP" altLang="en-US" sz="1400" b="0">
                          <a:solidFill>
                            <a:schemeClr val="tx1"/>
                          </a:solidFill>
                          <a:latin typeface="Meiryo UI" panose="020B0604030504040204" pitchFamily="50" charset="-128"/>
                          <a:ea typeface="Meiryo UI" panose="020B0604030504040204" pitchFamily="50" charset="-128"/>
                        </a:rPr>
                        <a:t>・選考中（令和</a:t>
                      </a:r>
                      <a:r>
                        <a:rPr kumimoji="1" lang="en-US" altLang="ja-JP" sz="1400" b="0">
                          <a:solidFill>
                            <a:schemeClr val="tx1"/>
                          </a:solidFill>
                          <a:latin typeface="Meiryo UI" panose="020B0604030504040204" pitchFamily="50" charset="-128"/>
                          <a:ea typeface="Meiryo UI" panose="020B0604030504040204" pitchFamily="50" charset="-128"/>
                        </a:rPr>
                        <a:t>4</a:t>
                      </a:r>
                      <a:r>
                        <a:rPr kumimoji="1" lang="ja-JP" altLang="en-US" sz="1400" b="0">
                          <a:solidFill>
                            <a:schemeClr val="tx1"/>
                          </a:solidFill>
                          <a:latin typeface="Meiryo UI" panose="020B0604030504040204" pitchFamily="50" charset="-128"/>
                          <a:ea typeface="Meiryo UI" panose="020B0604030504040204" pitchFamily="50" charset="-128"/>
                        </a:rPr>
                        <a:t>年</a:t>
                      </a:r>
                      <a:r>
                        <a:rPr kumimoji="1" lang="en-US" altLang="ja-JP" sz="1400" b="0">
                          <a:solidFill>
                            <a:schemeClr val="tx1"/>
                          </a:solidFill>
                          <a:latin typeface="Meiryo UI" panose="020B0604030504040204" pitchFamily="50" charset="-128"/>
                          <a:ea typeface="Meiryo UI" panose="020B0604030504040204" pitchFamily="50" charset="-128"/>
                        </a:rPr>
                        <a:t>8</a:t>
                      </a:r>
                      <a:r>
                        <a:rPr kumimoji="1" lang="ja-JP" altLang="en-US" sz="1400" b="0">
                          <a:solidFill>
                            <a:schemeClr val="tx1"/>
                          </a:solidFill>
                          <a:latin typeface="Meiryo UI" panose="020B0604030504040204" pitchFamily="50" charset="-128"/>
                          <a:ea typeface="Meiryo UI" panose="020B0604030504040204" pitchFamily="50" charset="-128"/>
                        </a:rPr>
                        <a:t>月上旬結果通知予定）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6064750"/>
                  </a:ext>
                </a:extLst>
              </a:tr>
              <a:tr h="370840">
                <a:tc>
                  <a:txBody>
                    <a:bodyPr/>
                    <a:lstStyle/>
                    <a:p>
                      <a:r>
                        <a:rPr kumimoji="1" lang="ja-JP" altLang="en-US" sz="1400" b="0">
                          <a:solidFill>
                            <a:sysClr val="windowText" lastClr="000000"/>
                          </a:solidFill>
                          <a:latin typeface="Meiryo UI" panose="020B0604030504040204" pitchFamily="50" charset="-128"/>
                          <a:ea typeface="Meiryo UI" panose="020B0604030504040204" pitchFamily="50" charset="-128"/>
                        </a:rPr>
                        <a:t>上記事業の支援内容</a:t>
                      </a:r>
                      <a:endParaRPr kumimoji="1" lang="en-US" altLang="ja-JP" sz="1400" b="0">
                        <a:solidFill>
                          <a:sysClr val="windowText" lastClr="000000"/>
                        </a:solidFill>
                        <a:latin typeface="Meiryo UI" panose="020B0604030504040204" pitchFamily="50" charset="-128"/>
                        <a:ea typeface="Meiryo UI" panose="020B0604030504040204" pitchFamily="50" charset="-128"/>
                      </a:endParaRPr>
                    </a:p>
                    <a:p>
                      <a:r>
                        <a:rPr kumimoji="1" lang="en-US" altLang="ja-JP" sz="1400" b="0">
                          <a:solidFill>
                            <a:sysClr val="windowText" lastClr="000000"/>
                          </a:solidFill>
                          <a:latin typeface="Meiryo UI" panose="020B0604030504040204" pitchFamily="50" charset="-128"/>
                          <a:ea typeface="Meiryo UI" panose="020B0604030504040204" pitchFamily="50" charset="-128"/>
                        </a:rPr>
                        <a:t>※</a:t>
                      </a:r>
                      <a:r>
                        <a:rPr kumimoji="1" lang="ja-JP" altLang="en-US" sz="1400" b="0">
                          <a:solidFill>
                            <a:sysClr val="windowText" lastClr="000000"/>
                          </a:solidFill>
                          <a:latin typeface="Meiryo UI" panose="020B0604030504040204" pitchFamily="50" charset="-128"/>
                          <a:ea typeface="Meiryo UI" panose="020B0604030504040204" pitchFamily="50" charset="-128"/>
                        </a:rPr>
                        <a:t>金銭の供与を伴う場合は具体的にその旨を記載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・〇〇に対する助成金</a:t>
                      </a:r>
                      <a:r>
                        <a:rPr kumimoji="1" lang="en-US" altLang="ja-JP" sz="1400" b="0" dirty="0">
                          <a:solidFill>
                            <a:schemeClr val="tx1"/>
                          </a:solidFill>
                          <a:latin typeface="Meiryo UI" panose="020B0604030504040204" pitchFamily="50" charset="-128"/>
                          <a:ea typeface="Meiryo UI" panose="020B0604030504040204" pitchFamily="50" charset="-128"/>
                        </a:rPr>
                        <a:t>xx</a:t>
                      </a:r>
                      <a:r>
                        <a:rPr kumimoji="1" lang="ja-JP" altLang="en-US" sz="1400" b="0" dirty="0">
                          <a:solidFill>
                            <a:schemeClr val="tx1"/>
                          </a:solidFill>
                          <a:latin typeface="Meiryo UI" panose="020B0604030504040204" pitchFamily="50" charset="-128"/>
                          <a:ea typeface="Meiryo UI" panose="020B0604030504040204" pitchFamily="50" charset="-128"/>
                        </a:rPr>
                        <a:t>円</a:t>
                      </a:r>
                    </a:p>
                    <a:p>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0926675"/>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2134803054"/>
              </p:ext>
            </p:extLst>
          </p:nvPr>
        </p:nvGraphicFramePr>
        <p:xfrm>
          <a:off x="1005837" y="4776577"/>
          <a:ext cx="8198867" cy="1102360"/>
        </p:xfrm>
        <a:graphic>
          <a:graphicData uri="http://schemas.openxmlformats.org/drawingml/2006/table">
            <a:tbl>
              <a:tblPr firstRow="1" bandRow="1">
                <a:tableStyleId>{5C22544A-7EE6-4342-B048-85BDC9FD1C3A}</a:tableStyleId>
              </a:tblPr>
              <a:tblGrid>
                <a:gridCol w="3758187">
                  <a:extLst>
                    <a:ext uri="{9D8B030D-6E8A-4147-A177-3AD203B41FA5}">
                      <a16:colId xmlns:a16="http://schemas.microsoft.com/office/drawing/2014/main" val="4178541960"/>
                    </a:ext>
                  </a:extLst>
                </a:gridCol>
                <a:gridCol w="4440680">
                  <a:extLst>
                    <a:ext uri="{9D8B030D-6E8A-4147-A177-3AD203B41FA5}">
                      <a16:colId xmlns:a16="http://schemas.microsoft.com/office/drawing/2014/main" val="3630165286"/>
                    </a:ext>
                  </a:extLst>
                </a:gridCol>
              </a:tblGrid>
              <a:tr h="370840">
                <a:tc>
                  <a:txBody>
                    <a:bodyPr/>
                    <a:lstStyle/>
                    <a:p>
                      <a:r>
                        <a:rPr kumimoji="1" lang="ja-JP" altLang="en-US" sz="1400" b="0">
                          <a:solidFill>
                            <a:sysClr val="windowText" lastClr="000000"/>
                          </a:solidFill>
                          <a:latin typeface="Meiryo UI" panose="020B0604030504040204" pitchFamily="50" charset="-128"/>
                          <a:ea typeface="Meiryo UI" panose="020B0604030504040204" pitchFamily="50" charset="-128"/>
                        </a:rPr>
                        <a:t>必要な許認可等の名称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eiryo UI" panose="020B0604030504040204" pitchFamily="50" charset="-128"/>
                          <a:ea typeface="Meiryo UI" panose="020B0604030504040204" pitchFamily="50" charset="-128"/>
                        </a:rPr>
                        <a:t>○○許可</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221743"/>
                  </a:ext>
                </a:extLst>
              </a:tr>
              <a:tr h="370840">
                <a:tc>
                  <a:txBody>
                    <a:bodyPr/>
                    <a:lstStyle/>
                    <a:p>
                      <a:r>
                        <a:rPr kumimoji="1" lang="ja-JP" altLang="en-US" sz="1400">
                          <a:solidFill>
                            <a:sysClr val="windowText" lastClr="000000"/>
                          </a:solidFill>
                          <a:latin typeface="Meiryo UI" panose="020B0604030504040204" pitchFamily="50" charset="-128"/>
                          <a:ea typeface="Meiryo UI" panose="020B0604030504040204" pitchFamily="50" charset="-128"/>
                        </a:rPr>
                        <a:t>許可年月日</a:t>
                      </a:r>
                      <a:endParaRPr kumimoji="1" lang="en-US" altLang="ja-JP" sz="1400">
                        <a:solidFill>
                          <a:sysClr val="windowText" lastClr="000000"/>
                        </a:solidFill>
                        <a:latin typeface="Meiryo UI" panose="020B0604030504040204" pitchFamily="50" charset="-128"/>
                        <a:ea typeface="Meiryo UI" panose="020B0604030504040204" pitchFamily="50" charset="-128"/>
                      </a:endParaRPr>
                    </a:p>
                    <a:p>
                      <a:r>
                        <a:rPr kumimoji="1" lang="en-US" altLang="ja-JP" sz="1400">
                          <a:solidFill>
                            <a:sysClr val="windowText" lastClr="000000"/>
                          </a:solidFill>
                          <a:latin typeface="Meiryo UI" panose="020B0604030504040204" pitchFamily="50" charset="-128"/>
                          <a:ea typeface="Meiryo UI" panose="020B0604030504040204" pitchFamily="50" charset="-128"/>
                        </a:rPr>
                        <a:t>※</a:t>
                      </a:r>
                      <a:r>
                        <a:rPr kumimoji="1" lang="ja-JP" altLang="en-US" sz="1400">
                          <a:solidFill>
                            <a:sysClr val="windowText" lastClr="000000"/>
                          </a:solidFill>
                          <a:latin typeface="Meiryo UI" panose="020B0604030504040204" pitchFamily="50" charset="-128"/>
                          <a:ea typeface="Meiryo UI" panose="020B0604030504040204" pitchFamily="50" charset="-128"/>
                        </a:rPr>
                        <a:t>これから手続きを実施する場合には、申請から許可等までのスケジュールを記載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6064750"/>
                  </a:ext>
                </a:extLst>
              </a:tr>
            </a:tbl>
          </a:graphicData>
        </a:graphic>
      </p:graphicFrame>
      <p:sp>
        <p:nvSpPr>
          <p:cNvPr id="12" name="タイトル 1">
            <a:extLst>
              <a:ext uri="{FF2B5EF4-FFF2-40B4-BE49-F238E27FC236}">
                <a16:creationId xmlns:a16="http://schemas.microsoft.com/office/drawing/2014/main" id="{AF1360E2-125B-4524-91B2-63C8CFC7C308}"/>
              </a:ext>
            </a:extLst>
          </p:cNvPr>
          <p:cNvSpPr txBox="1">
            <a:spLocks/>
          </p:cNvSpPr>
          <p:nvPr/>
        </p:nvSpPr>
        <p:spPr bwMode="auto">
          <a:xfrm>
            <a:off x="170686" y="4564741"/>
            <a:ext cx="835151" cy="423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r>
              <a:rPr lang="ja-JP" altLang="en-US" sz="1800">
                <a:latin typeface="Meiryo UI"/>
                <a:ea typeface="Meiryo UI"/>
              </a:rPr>
              <a:t>表</a:t>
            </a:r>
            <a:r>
              <a:rPr lang="en-US" altLang="ja-JP" sz="1800">
                <a:latin typeface="Meiryo UI"/>
                <a:ea typeface="Meiryo UI"/>
              </a:rPr>
              <a:t>2</a:t>
            </a:r>
            <a:endParaRPr lang="zh-TW" altLang="en-US" sz="1800">
              <a:latin typeface="Meiryo UI"/>
              <a:ea typeface="Meiryo UI"/>
            </a:endParaRPr>
          </a:p>
        </p:txBody>
      </p:sp>
    </p:spTree>
    <p:extLst>
      <p:ext uri="{BB962C8B-B14F-4D97-AF65-F5344CB8AC3E}">
        <p14:creationId xmlns:p14="http://schemas.microsoft.com/office/powerpoint/2010/main" val="713185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33565" y="660935"/>
            <a:ext cx="9572435" cy="79712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0000"/>
              </a:lnSpc>
              <a:spcBef>
                <a:spcPts val="600"/>
              </a:spcBef>
            </a:pPr>
            <a:r>
              <a:rPr lang="ja-JP" altLang="en-US" sz="1800">
                <a:solidFill>
                  <a:srgbClr val="FF0000"/>
                </a:solidFill>
                <a:latin typeface="Meiryo UI"/>
                <a:ea typeface="Meiryo UI"/>
              </a:rPr>
              <a:t>実証実験を実施するにあたり、想定される課題があれば教えてください。</a:t>
            </a:r>
            <a:endParaRPr lang="en-US" altLang="ja-JP" sz="1800">
              <a:solidFill>
                <a:srgbClr val="FF0000"/>
              </a:solidFill>
              <a:latin typeface="Meiryo UI"/>
              <a:ea typeface="Meiryo UI"/>
            </a:endParaRPr>
          </a:p>
          <a:p>
            <a:pPr marL="0" indent="0">
              <a:lnSpc>
                <a:spcPct val="100000"/>
              </a:lnSpc>
              <a:spcBef>
                <a:spcPts val="600"/>
              </a:spcBef>
              <a:buNone/>
            </a:pPr>
            <a:r>
              <a:rPr lang="ja-JP" altLang="en-US" sz="1800">
                <a:solidFill>
                  <a:srgbClr val="FF0000"/>
                </a:solidFill>
                <a:latin typeface="Meiryo UI"/>
                <a:ea typeface="Meiryo UI"/>
              </a:rPr>
              <a:t>　（期間を要するなど）</a:t>
            </a:r>
            <a:endParaRPr lang="en-US" altLang="ja-JP" sz="1800">
              <a:solidFill>
                <a:srgbClr val="FF0000"/>
              </a:solidFill>
              <a:latin typeface="Meiryo UI"/>
              <a:ea typeface="Meiryo UI"/>
            </a:endParaRP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BA3565-E867-44AF-9D39-29D41BFB608A}" type="slidenum">
              <a:rPr kumimoji="1" lang="ja-JP" altLang="en-US" sz="1200" b="0" i="0" u="none" strike="noStrike" kern="1200" cap="none" spc="0" normalizeH="0" baseline="0" noProof="0" smtClean="0">
                <a:ln>
                  <a:noFill/>
                </a:ln>
                <a:effectLst/>
                <a:uLnTx/>
                <a:uFillTx/>
                <a:latin typeface="Meiryo UI" panose="020B0604030504040204" pitchFamily="34" charset="-128"/>
                <a:ea typeface="Meiryo UI" panose="020B0604030504040204" pitchFamily="34"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effectLst/>
              <a:uLnTx/>
              <a:uFillTx/>
              <a:latin typeface="Meiryo UI" panose="020B0604030504040204" pitchFamily="34" charset="-128"/>
              <a:ea typeface="Meiryo UI" panose="020B0604030504040204" pitchFamily="34" charset="-128"/>
              <a:cs typeface="+mn-cs"/>
            </a:endParaRPr>
          </a:p>
        </p:txBody>
      </p:sp>
      <p:sp>
        <p:nvSpPr>
          <p:cNvPr id="5" name="タイトル 1">
            <a:extLst>
              <a:ext uri="{FF2B5EF4-FFF2-40B4-BE49-F238E27FC236}">
                <a16:creationId xmlns:a16="http://schemas.microsoft.com/office/drawing/2014/main" id="{AF1360E2-125B-4524-91B2-63C8CFC7C308}"/>
              </a:ext>
            </a:extLst>
          </p:cNvPr>
          <p:cNvSpPr txBox="1">
            <a:spLocks/>
          </p:cNvSpPr>
          <p:nvPr/>
        </p:nvSpPr>
        <p:spPr bwMode="auto">
          <a:xfrm>
            <a:off x="0" y="1"/>
            <a:ext cx="8543925" cy="5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n-US"/>
            </a:defPPr>
            <a:lvl1pPr>
              <a:lnSpc>
                <a:spcPct val="90000"/>
              </a:lnSpc>
              <a:defRPr kumimoji="1" sz="2400">
                <a:latin typeface="HGP創英角ｺﾞｼｯｸUB" panose="020B0900000000000000" pitchFamily="50" charset="-128"/>
                <a:ea typeface="HGP創英角ｺﾞｼｯｸUB" panose="020B0900000000000000" pitchFamily="50" charset="-128"/>
                <a:cs typeface="+mj-cs"/>
              </a:defRPr>
            </a:lvl1pPr>
            <a:lvl2pPr>
              <a:lnSpc>
                <a:spcPct val="90000"/>
              </a:lnSpc>
              <a:defRPr kumimoji="1" sz="4400">
                <a:latin typeface="Calibri Light" panose="020F0302020204030204" pitchFamily="34" charset="0"/>
              </a:defRPr>
            </a:lvl2pPr>
            <a:lvl3pPr>
              <a:lnSpc>
                <a:spcPct val="90000"/>
              </a:lnSpc>
              <a:defRPr kumimoji="1" sz="4400">
                <a:latin typeface="Calibri Light" panose="020F0302020204030204" pitchFamily="34" charset="0"/>
              </a:defRPr>
            </a:lvl3pPr>
            <a:lvl4pPr>
              <a:lnSpc>
                <a:spcPct val="90000"/>
              </a:lnSpc>
              <a:defRPr kumimoji="1" sz="4400">
                <a:latin typeface="Calibri Light" panose="020F0302020204030204" pitchFamily="34" charset="0"/>
              </a:defRPr>
            </a:lvl4pPr>
            <a:lvl5pPr>
              <a:lnSpc>
                <a:spcPct val="90000"/>
              </a:lnSpc>
              <a:defRPr kumimoji="1" sz="4400">
                <a:latin typeface="Calibri Light" panose="020F0302020204030204" pitchFamily="34" charset="0"/>
              </a:defRPr>
            </a:lvl5pPr>
            <a:lvl6pPr marL="457200" fontAlgn="base">
              <a:lnSpc>
                <a:spcPct val="90000"/>
              </a:lnSpc>
              <a:spcBef>
                <a:spcPct val="0"/>
              </a:spcBef>
              <a:spcAft>
                <a:spcPct val="0"/>
              </a:spcAft>
              <a:defRPr kumimoji="1" sz="4400">
                <a:latin typeface="Calibri Light" panose="020F0302020204030204" pitchFamily="34" charset="0"/>
              </a:defRPr>
            </a:lvl6pPr>
            <a:lvl7pPr marL="914400" fontAlgn="base">
              <a:lnSpc>
                <a:spcPct val="90000"/>
              </a:lnSpc>
              <a:spcBef>
                <a:spcPct val="0"/>
              </a:spcBef>
              <a:spcAft>
                <a:spcPct val="0"/>
              </a:spcAft>
              <a:defRPr kumimoji="1" sz="4400">
                <a:latin typeface="Calibri Light" panose="020F0302020204030204" pitchFamily="34" charset="0"/>
              </a:defRPr>
            </a:lvl7pPr>
            <a:lvl8pPr marL="1371600" fontAlgn="base">
              <a:lnSpc>
                <a:spcPct val="90000"/>
              </a:lnSpc>
              <a:spcBef>
                <a:spcPct val="0"/>
              </a:spcBef>
              <a:spcAft>
                <a:spcPct val="0"/>
              </a:spcAft>
              <a:defRPr kumimoji="1" sz="4400">
                <a:latin typeface="Calibri Light" panose="020F0302020204030204" pitchFamily="34" charset="0"/>
              </a:defRPr>
            </a:lvl8pPr>
            <a:lvl9pPr marL="1828800" fontAlgn="base">
              <a:lnSpc>
                <a:spcPct val="90000"/>
              </a:lnSpc>
              <a:spcBef>
                <a:spcPct val="0"/>
              </a:spcBef>
              <a:spcAft>
                <a:spcPct val="0"/>
              </a:spcAft>
              <a:defRPr kumimoji="1" sz="4400">
                <a:latin typeface="Calibri Light" panose="020F0302020204030204" pitchFamily="34" charset="0"/>
              </a:defRPr>
            </a:lvl9pPr>
          </a:lstStyle>
          <a:p>
            <a:pPr marL="0" marR="0" lvl="0" indent="0" algn="l" defTabSz="457200" rtl="0" eaLnBrk="0" fontAlgn="base" latinLnBrk="0" hangingPunct="0">
              <a:lnSpc>
                <a:spcPct val="90000"/>
              </a:lnSpc>
              <a:spcBef>
                <a:spcPct val="0"/>
              </a:spcBef>
              <a:spcAft>
                <a:spcPct val="0"/>
              </a:spcAft>
              <a:buClrTx/>
              <a:buSzTx/>
              <a:buFontTx/>
              <a:buNone/>
              <a:tabLst/>
              <a:defRPr/>
            </a:pPr>
            <a:r>
              <a:rPr kumimoji="1" lang="ja-JP" altLang="en-US" sz="2400" b="0" i="0" u="none" strike="noStrike" kern="1200" cap="none" spc="0" normalizeH="0" baseline="0" noProof="0">
                <a:ln>
                  <a:noFill/>
                </a:ln>
                <a:effectLst/>
                <a:uLnTx/>
                <a:uFillTx/>
                <a:latin typeface="Meiryo UI"/>
                <a:ea typeface="Meiryo UI"/>
                <a:cs typeface="+mj-cs"/>
              </a:rPr>
              <a:t>２．実証実験</a:t>
            </a:r>
            <a:r>
              <a:rPr kumimoji="1" lang="zh-CN" altLang="en-US" sz="2400" b="0" i="0" u="none" strike="noStrike" kern="1200" cap="none" spc="0" normalizeH="0" baseline="0" noProof="0">
                <a:ln>
                  <a:noFill/>
                </a:ln>
                <a:effectLst/>
                <a:uLnTx/>
                <a:uFillTx/>
                <a:latin typeface="Meiryo UI"/>
                <a:ea typeface="Meiryo UI"/>
                <a:cs typeface="+mj-cs"/>
              </a:rPr>
              <a:t>内容</a:t>
            </a:r>
            <a:r>
              <a:rPr kumimoji="1" lang="en-US" altLang="zh-CN" sz="2400" b="0" i="0" u="none" strike="noStrike" kern="1200" cap="none" spc="0" normalizeH="0" baseline="0" noProof="0">
                <a:ln>
                  <a:noFill/>
                </a:ln>
                <a:effectLst/>
                <a:uLnTx/>
                <a:uFillTx/>
                <a:latin typeface="Meiryo UI"/>
                <a:ea typeface="Meiryo UI"/>
                <a:cs typeface="+mj-cs"/>
              </a:rPr>
              <a:t>	</a:t>
            </a:r>
            <a:r>
              <a:rPr lang="ja-JP" altLang="en-US">
                <a:latin typeface="Meiryo UI"/>
                <a:ea typeface="Meiryo UI"/>
              </a:rPr>
              <a:t>⑦その他</a:t>
            </a:r>
            <a:endParaRPr kumimoji="1" lang="zh-TW" altLang="en-US" sz="2400" b="0" i="0" u="none" strike="noStrike" kern="1200" cap="none" spc="0" normalizeH="0" baseline="0" noProof="0">
              <a:ln>
                <a:noFill/>
              </a:ln>
              <a:effectLst/>
              <a:uLnTx/>
              <a:uFillTx/>
              <a:latin typeface="Meiryo UI"/>
              <a:ea typeface="Meiryo UI"/>
            </a:endParaRPr>
          </a:p>
        </p:txBody>
      </p:sp>
      <p:sp>
        <p:nvSpPr>
          <p:cNvPr id="7" name="テキスト ボックス 6">
            <a:extLst>
              <a:ext uri="{FF2B5EF4-FFF2-40B4-BE49-F238E27FC236}">
                <a16:creationId xmlns:a16="http://schemas.microsoft.com/office/drawing/2014/main" id="{39E71C9D-DB60-90E2-D13B-A986E8C4B900}"/>
              </a:ext>
            </a:extLst>
          </p:cNvPr>
          <p:cNvSpPr txBox="1"/>
          <p:nvPr/>
        </p:nvSpPr>
        <p:spPr>
          <a:xfrm>
            <a:off x="333565" y="1606736"/>
            <a:ext cx="8324660" cy="779381"/>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600">
                <a:latin typeface="Meiryo UI" panose="020B0604030504040204" pitchFamily="50" charset="-128"/>
                <a:ea typeface="Meiryo UI" panose="020B0604030504040204" pitchFamily="50" charset="-128"/>
              </a:rPr>
              <a:t>１）＊＊の審査通過に期間を要すことが想定される</a:t>
            </a:r>
            <a:endParaRPr kumimoji="1" lang="en-US" altLang="ja-JP" sz="1600">
              <a:latin typeface="Meiryo UI" panose="020B0604030504040204" pitchFamily="50" charset="-128"/>
              <a:ea typeface="Meiryo UI" panose="020B0604030504040204" pitchFamily="50" charset="-128"/>
            </a:endParaRPr>
          </a:p>
          <a:p>
            <a:pPr defTabSz="914400" eaLnBrk="1" fontAlgn="auto" hangingPunct="1">
              <a:lnSpc>
                <a:spcPct val="150000"/>
              </a:lnSpc>
              <a:spcBef>
                <a:spcPts val="0"/>
              </a:spcBef>
              <a:spcAft>
                <a:spcPts val="0"/>
              </a:spcAft>
              <a:defRPr/>
            </a:pPr>
            <a:r>
              <a:rPr kumimoji="1" lang="ja-JP" altLang="en-US" sz="1600">
                <a:latin typeface="Meiryo UI" panose="020B0604030504040204" pitchFamily="50" charset="-128"/>
                <a:ea typeface="Meiryo UI" panose="020B0604030504040204" pitchFamily="50" charset="-128"/>
              </a:rPr>
              <a:t>２）フォアグラウンド</a:t>
            </a:r>
            <a:r>
              <a:rPr kumimoji="1" lang="en-US" altLang="ja-JP" sz="1600">
                <a:latin typeface="Meiryo UI" panose="020B0604030504040204" pitchFamily="50" charset="-128"/>
                <a:ea typeface="Meiryo UI" panose="020B0604030504040204" pitchFamily="50" charset="-128"/>
              </a:rPr>
              <a:t>IP</a:t>
            </a:r>
            <a:r>
              <a:rPr kumimoji="1" lang="ja-JP" altLang="en-US" sz="1600">
                <a:latin typeface="Meiryo UI" panose="020B0604030504040204" pitchFamily="50" charset="-128"/>
                <a:ea typeface="Meiryo UI" panose="020B0604030504040204" pitchFamily="50" charset="-128"/>
              </a:rPr>
              <a:t>の利活用に関する協力企業との協議に期間を要すことが想定される</a:t>
            </a:r>
            <a:endParaRPr kumimoji="1" lang="en-US" altLang="ja-JP" sz="16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26974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企画提案者の情報</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1</a:t>
            </a:fld>
            <a:endParaRPr lang="ja-JP" altLang="en-US">
              <a:latin typeface="Meiryo UI" panose="020B0604030504040204" pitchFamily="34" charset="-128"/>
              <a:ea typeface="Meiryo UI" panose="020B0604030504040204" pitchFamily="34" charset="-128"/>
            </a:endParaRPr>
          </a:p>
        </p:txBody>
      </p:sp>
      <p:graphicFrame>
        <p:nvGraphicFramePr>
          <p:cNvPr id="5" name="表 4">
            <a:extLst>
              <a:ext uri="{FF2B5EF4-FFF2-40B4-BE49-F238E27FC236}">
                <a16:creationId xmlns:a16="http://schemas.microsoft.com/office/drawing/2014/main" id="{BC6062FB-9B4C-4595-AEC6-E466582B2C1C}"/>
              </a:ext>
            </a:extLst>
          </p:cNvPr>
          <p:cNvGraphicFramePr>
            <a:graphicFrameLocks noGrp="1"/>
          </p:cNvGraphicFramePr>
          <p:nvPr>
            <p:extLst>
              <p:ext uri="{D42A27DB-BD31-4B8C-83A1-F6EECF244321}">
                <p14:modId xmlns:p14="http://schemas.microsoft.com/office/powerpoint/2010/main" val="3577591772"/>
              </p:ext>
            </p:extLst>
          </p:nvPr>
        </p:nvGraphicFramePr>
        <p:xfrm>
          <a:off x="869156" y="685896"/>
          <a:ext cx="8167688" cy="5435668"/>
        </p:xfrm>
        <a:graphic>
          <a:graphicData uri="http://schemas.openxmlformats.org/drawingml/2006/table">
            <a:tbl>
              <a:tblPr firstRow="1" firstCol="1" bandRow="1">
                <a:tableStyleId>{5C22544A-7EE6-4342-B048-85BDC9FD1C3A}</a:tableStyleId>
              </a:tblPr>
              <a:tblGrid>
                <a:gridCol w="1456206">
                  <a:extLst>
                    <a:ext uri="{9D8B030D-6E8A-4147-A177-3AD203B41FA5}">
                      <a16:colId xmlns:a16="http://schemas.microsoft.com/office/drawing/2014/main" val="3915567555"/>
                    </a:ext>
                  </a:extLst>
                </a:gridCol>
                <a:gridCol w="6711482">
                  <a:extLst>
                    <a:ext uri="{9D8B030D-6E8A-4147-A177-3AD203B41FA5}">
                      <a16:colId xmlns:a16="http://schemas.microsoft.com/office/drawing/2014/main" val="3934024063"/>
                    </a:ext>
                  </a:extLst>
                </a:gridCol>
              </a:tblGrid>
              <a:tr h="293438">
                <a:tc>
                  <a:txBody>
                    <a:bodyPr/>
                    <a:lstStyle/>
                    <a:p>
                      <a:pPr marL="133350" indent="-133350" algn="l">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本社所在地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29343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設立年月日</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29343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資本金</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29343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社員数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626051">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資金調達状況</a:t>
                      </a:r>
                      <a:r>
                        <a:rPr kumimoji="1" lang="en-US" altLang="ja-JP" sz="1200" b="0" kern="1200">
                          <a:solidFill>
                            <a:schemeClr val="tx1"/>
                          </a:solidFill>
                          <a:effectLst/>
                          <a:latin typeface="Meiryo UI" panose="020B0604030504040204" pitchFamily="34" charset="-128"/>
                          <a:ea typeface="Meiryo UI" panose="020B0604030504040204" pitchFamily="34" charset="-128"/>
                          <a:cs typeface="+mn-cs"/>
                        </a:rPr>
                        <a:t>/</a:t>
                      </a:r>
                    </a:p>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主要株主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465785">
                <a:tc>
                  <a:txBody>
                    <a:bodyPr/>
                    <a:lstStyle/>
                    <a:p>
                      <a:pPr marL="133350" indent="-133350" algn="l">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貴社を特徴づける</a:t>
                      </a: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l">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サービス・事業</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29343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ホームページ</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b="0">
                          <a:solidFill>
                            <a:schemeClr val="tx1"/>
                          </a:solidFill>
                          <a:effectLst/>
                          <a:latin typeface="Meiryo UI" panose="020B0604030504040204" pitchFamily="34" charset="-128"/>
                          <a:ea typeface="Meiryo UI" panose="020B0604030504040204" pitchFamily="34" charset="-128"/>
                        </a:rPr>
                        <a:t> </a:t>
                      </a: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r h="951488">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代表者略歴</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200" b="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60588125"/>
                  </a:ext>
                </a:extLst>
              </a:tr>
              <a:tr h="1925154">
                <a:tc>
                  <a:txBody>
                    <a:bodyPr/>
                    <a:lstStyle/>
                    <a:p>
                      <a:pPr marL="133350" indent="-133350" algn="just">
                        <a:lnSpc>
                          <a:spcPts val="1800"/>
                        </a:lnSpc>
                        <a:spcAft>
                          <a:spcPts val="0"/>
                        </a:spcAft>
                      </a:pPr>
                      <a:r>
                        <a:rPr kumimoji="1" lang="ja-JP" altLang="en-US" sz="1200" b="0" kern="1200">
                          <a:solidFill>
                            <a:schemeClr val="tx1"/>
                          </a:solidFill>
                          <a:effectLst/>
                          <a:latin typeface="Meiryo UI" panose="020B0604030504040204" pitchFamily="34" charset="-128"/>
                          <a:ea typeface="Meiryo UI" panose="020B0604030504040204" pitchFamily="34" charset="-128"/>
                          <a:cs typeface="+mn-cs"/>
                        </a:rPr>
                        <a:t>組織図</a:t>
                      </a: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just">
                        <a:lnSpc>
                          <a:spcPts val="1800"/>
                        </a:lnSpc>
                        <a:spcAft>
                          <a:spcPts val="0"/>
                        </a:spcAft>
                      </a:pP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just">
                        <a:lnSpc>
                          <a:spcPts val="1800"/>
                        </a:lnSpc>
                        <a:spcAft>
                          <a:spcPts val="0"/>
                        </a:spcAft>
                      </a:pP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just">
                        <a:lnSpc>
                          <a:spcPts val="1800"/>
                        </a:lnSpc>
                        <a:spcAft>
                          <a:spcPts val="0"/>
                        </a:spcAft>
                      </a:pPr>
                      <a:endParaRPr kumimoji="1" lang="en-US" altLang="ja-JP" sz="1200" b="0" kern="1200">
                        <a:solidFill>
                          <a:schemeClr val="tx1"/>
                        </a:solidFill>
                        <a:effectLst/>
                        <a:latin typeface="Meiryo UI" panose="020B0604030504040204" pitchFamily="34" charset="-128"/>
                        <a:ea typeface="Meiryo UI" panose="020B0604030504040204" pitchFamily="34" charset="-128"/>
                        <a:cs typeface="+mn-cs"/>
                      </a:endParaRPr>
                    </a:p>
                    <a:p>
                      <a:pPr marL="133350" indent="-133350" algn="just">
                        <a:lnSpc>
                          <a:spcPts val="1800"/>
                        </a:lnSpc>
                        <a:spcAft>
                          <a:spcPts val="0"/>
                        </a:spcAft>
                      </a:pPr>
                      <a:endParaRPr kumimoji="1" lang="ja-JP" altLang="en-US" sz="1200" b="0" kern="1200">
                        <a:solidFill>
                          <a:schemeClr val="tx1"/>
                        </a:solidFill>
                        <a:effectLst/>
                        <a:latin typeface="Meiryo UI" panose="020B0604030504040204" pitchFamily="34" charset="-128"/>
                        <a:ea typeface="Meiryo UI" panose="020B0604030504040204" pitchFamily="34" charset="-128"/>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200" b="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99291549"/>
                  </a:ext>
                </a:extLst>
              </a:tr>
            </a:tbl>
          </a:graphicData>
        </a:graphic>
      </p:graphicFrame>
    </p:spTree>
    <p:extLst>
      <p:ext uri="{BB962C8B-B14F-4D97-AF65-F5344CB8AC3E}">
        <p14:creationId xmlns:p14="http://schemas.microsoft.com/office/powerpoint/2010/main" val="99693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72B0C2-7B31-E04F-8E1F-1220866E3E95}"/>
              </a:ext>
            </a:extLst>
          </p:cNvPr>
          <p:cNvSpPr>
            <a:spLocks noGrp="1"/>
          </p:cNvSpPr>
          <p:nvPr>
            <p:ph type="title"/>
          </p:nvPr>
        </p:nvSpPr>
        <p:spPr/>
        <p:txBody>
          <a:bodyPr/>
          <a:lstStyle/>
          <a:p>
            <a:r>
              <a:rPr kumimoji="1" lang="ja-JP" altLang="en-US" sz="2400">
                <a:latin typeface="Meiryo UI" panose="020B0604030504040204" pitchFamily="34" charset="-128"/>
                <a:ea typeface="Meiryo UI" panose="020B0604030504040204" pitchFamily="34" charset="-128"/>
              </a:rPr>
              <a:t>企画提案者のミッション・ビジョン</a:t>
            </a:r>
          </a:p>
        </p:txBody>
      </p:sp>
      <p:sp>
        <p:nvSpPr>
          <p:cNvPr id="4" name="スライド番号プレースホルダー 3">
            <a:extLst>
              <a:ext uri="{FF2B5EF4-FFF2-40B4-BE49-F238E27FC236}">
                <a16:creationId xmlns:a16="http://schemas.microsoft.com/office/drawing/2014/main" id="{75C73E72-1F14-664D-BF7F-846E91307D74}"/>
              </a:ext>
            </a:extLst>
          </p:cNvPr>
          <p:cNvSpPr>
            <a:spLocks noGrp="1"/>
          </p:cNvSpPr>
          <p:nvPr>
            <p:ph type="sldNum" sz="quarter" idx="12"/>
          </p:nvPr>
        </p:nvSpPr>
        <p:spPr/>
        <p:txBody>
          <a:bodyPr/>
          <a:lstStyle/>
          <a:p>
            <a:pPr>
              <a:defRPr/>
            </a:pPr>
            <a:fld id="{96BA3565-E867-44AF-9D39-29D41BFB608A}" type="slidenum">
              <a:rPr lang="ja-JP" altLang="en-US" smtClean="0"/>
              <a:pPr>
                <a:defRPr/>
              </a:pPr>
              <a:t>2</a:t>
            </a:fld>
            <a:endParaRPr lang="ja-JP" altLang="en-US"/>
          </a:p>
        </p:txBody>
      </p:sp>
      <p:sp>
        <p:nvSpPr>
          <p:cNvPr id="7" name="コンテンツ プレースホルダー 2">
            <a:extLst>
              <a:ext uri="{FF2B5EF4-FFF2-40B4-BE49-F238E27FC236}">
                <a16:creationId xmlns:a16="http://schemas.microsoft.com/office/drawing/2014/main" id="{9CCE74EB-08AB-F649-99BE-4FD32D15F8F6}"/>
              </a:ext>
            </a:extLst>
          </p:cNvPr>
          <p:cNvSpPr txBox="1">
            <a:spLocks/>
          </p:cNvSpPr>
          <p:nvPr/>
        </p:nvSpPr>
        <p:spPr bwMode="auto">
          <a:xfrm>
            <a:off x="404544" y="562063"/>
            <a:ext cx="9096912" cy="242497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lnSpc>
                <a:spcPct val="100000"/>
              </a:lnSpc>
              <a:spcBef>
                <a:spcPts val="600"/>
              </a:spcBef>
            </a:pPr>
            <a:r>
              <a:rPr lang="ja-JP" altLang="en-US" sz="1800">
                <a:solidFill>
                  <a:srgbClr val="FF0000"/>
                </a:solidFill>
                <a:latin typeface="Meiryo UI"/>
                <a:ea typeface="Meiryo UI"/>
              </a:rPr>
              <a:t>企業のミッションを記載してください。また、そのミッションを策定した背景・理由を記載してください。</a:t>
            </a:r>
            <a:endParaRPr lang="en-US" altLang="ja-JP" sz="1800">
              <a:solidFill>
                <a:srgbClr val="FF0000"/>
              </a:solidFill>
              <a:latin typeface="Meiryo UI"/>
              <a:ea typeface="Meiryo UI"/>
            </a:endParaRPr>
          </a:p>
          <a:p>
            <a:pPr defTabSz="914400" eaLnBrk="1" hangingPunct="1">
              <a:lnSpc>
                <a:spcPct val="100000"/>
              </a:lnSpc>
              <a:spcBef>
                <a:spcPts val="600"/>
              </a:spcBef>
            </a:pPr>
            <a:r>
              <a:rPr lang="ja-JP" altLang="en-US" sz="1800">
                <a:latin typeface="Meiryo UI"/>
                <a:ea typeface="Meiryo UI"/>
              </a:rPr>
              <a:t>企業ミッション：「＊＊＊によって＊＊＊な世の中を作る」</a:t>
            </a:r>
            <a:endParaRPr lang="en-US" altLang="ja-JP" sz="1800">
              <a:latin typeface="Meiryo UI"/>
              <a:ea typeface="Meiryo UI"/>
            </a:endParaRPr>
          </a:p>
          <a:p>
            <a:pPr defTabSz="914400" eaLnBrk="1" hangingPunct="1">
              <a:lnSpc>
                <a:spcPct val="100000"/>
              </a:lnSpc>
              <a:spcBef>
                <a:spcPts val="600"/>
              </a:spcBef>
            </a:pPr>
            <a:r>
              <a:rPr lang="ja-JP" altLang="en-US" sz="1800">
                <a:latin typeface="Meiryo UI"/>
                <a:ea typeface="Meiryo UI"/>
              </a:rPr>
              <a:t>背景：創業者である＊＊＊は、学生時代に＊＊＊をしていた経験から＊＊＊に対して課題意識を抱いていた。当該経験をきっかけに、機械操作が得意ではない方々に向けたデバイスを開発することで、情報格差をなくすことを目指し創業。</a:t>
            </a:r>
          </a:p>
        </p:txBody>
      </p:sp>
      <p:sp>
        <p:nvSpPr>
          <p:cNvPr id="8" name="コンテンツ プレースホルダー 2">
            <a:extLst>
              <a:ext uri="{FF2B5EF4-FFF2-40B4-BE49-F238E27FC236}">
                <a16:creationId xmlns:a16="http://schemas.microsoft.com/office/drawing/2014/main" id="{049E9ACD-1CBE-72C5-6286-443D8FE9887A}"/>
              </a:ext>
            </a:extLst>
          </p:cNvPr>
          <p:cNvSpPr txBox="1">
            <a:spLocks/>
          </p:cNvSpPr>
          <p:nvPr/>
        </p:nvSpPr>
        <p:spPr bwMode="auto">
          <a:xfrm>
            <a:off x="404544" y="3055620"/>
            <a:ext cx="9096912" cy="293767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lnSpc>
                <a:spcPct val="100000"/>
              </a:lnSpc>
              <a:spcBef>
                <a:spcPts val="600"/>
              </a:spcBef>
            </a:pPr>
            <a:r>
              <a:rPr lang="ja-JP" altLang="en-US" sz="1800">
                <a:solidFill>
                  <a:srgbClr val="FF0000"/>
                </a:solidFill>
                <a:latin typeface="Meiryo UI"/>
                <a:ea typeface="Meiryo UI"/>
              </a:rPr>
              <a:t>自社が大きく成長するための会社全体のロードマップを記載してください。なお、今回応募する実証実験を行う事業が、自社が成長する上での課題・阻害要因をどのように解決するのか、自社の成長のためにどのような位置づけにあるのかが分かるよう記載してください。</a:t>
            </a:r>
            <a:endParaRPr lang="en-US" altLang="ja-JP" sz="1800">
              <a:solidFill>
                <a:srgbClr val="FF0000"/>
              </a:solidFill>
              <a:latin typeface="Meiryo UI"/>
              <a:ea typeface="Meiryo UI"/>
            </a:endParaRPr>
          </a:p>
        </p:txBody>
      </p:sp>
      <p:sp>
        <p:nvSpPr>
          <p:cNvPr id="12" name="テキスト ボックス 11">
            <a:extLst>
              <a:ext uri="{FF2B5EF4-FFF2-40B4-BE49-F238E27FC236}">
                <a16:creationId xmlns:a16="http://schemas.microsoft.com/office/drawing/2014/main" id="{432DA62B-13B0-89F8-BA14-1485A16BD4AE}"/>
              </a:ext>
            </a:extLst>
          </p:cNvPr>
          <p:cNvSpPr txBox="1"/>
          <p:nvPr/>
        </p:nvSpPr>
        <p:spPr>
          <a:xfrm>
            <a:off x="4579951" y="3822928"/>
            <a:ext cx="4484536" cy="2764475"/>
          </a:xfrm>
          <a:prstGeom prst="rect">
            <a:avLst/>
          </a:prstGeom>
          <a:noFill/>
        </p:spPr>
        <p:txBody>
          <a:bodyPr wrap="square" lIns="91440" tIns="45720" rIns="91440" bIns="45720" rtlCol="0" anchor="t">
            <a:spAutoFit/>
          </a:bodyPr>
          <a:lstStyle/>
          <a:p>
            <a:pPr>
              <a:lnSpc>
                <a:spcPct val="150000"/>
              </a:lnSpc>
            </a:pPr>
            <a:r>
              <a:rPr kumimoji="1" lang="ja-JP" altLang="en-US" sz="1200" u="sng">
                <a:latin typeface="Meiryo UI" panose="020B0604030504040204" pitchFamily="50" charset="-128"/>
                <a:ea typeface="Meiryo UI" panose="020B0604030504040204" pitchFamily="50" charset="-128"/>
              </a:rPr>
              <a:t>現在の課題</a:t>
            </a:r>
            <a:endParaRPr kumimoji="1" lang="en-US" altLang="ja-JP" sz="1200" u="sng">
              <a:latin typeface="Meiryo UI" panose="020B0604030504040204" pitchFamily="50" charset="-128"/>
              <a:ea typeface="Meiryo UI" panose="020B0604030504040204" pitchFamily="50" charset="-128"/>
            </a:endParaRPr>
          </a:p>
          <a:p>
            <a:pPr>
              <a:lnSpc>
                <a:spcPct val="150000"/>
              </a:lnSpc>
            </a:pPr>
            <a:r>
              <a:rPr kumimoji="1" lang="ja-JP" altLang="en-US" sz="1200">
                <a:latin typeface="Meiryo UI" panose="020B0604030504040204" pitchFamily="50" charset="-128"/>
                <a:ea typeface="Meiryo UI" panose="020B0604030504040204" pitchFamily="50" charset="-128"/>
              </a:rPr>
              <a:t>・携帯電話、スマートフォン市場に新たな＊＊＊価値の提供を検討</a:t>
            </a:r>
            <a:endParaRPr kumimoji="1" lang="en-US" altLang="ja-JP" sz="1200">
              <a:latin typeface="Meiryo UI" panose="020B0604030504040204" pitchFamily="50" charset="-128"/>
              <a:ea typeface="Meiryo UI" panose="020B0604030504040204" pitchFamily="50" charset="-128"/>
            </a:endParaRPr>
          </a:p>
          <a:p>
            <a:pPr>
              <a:lnSpc>
                <a:spcPct val="150000"/>
              </a:lnSpc>
            </a:pPr>
            <a:r>
              <a:rPr kumimoji="1" lang="ja-JP" altLang="en-US" sz="1200">
                <a:latin typeface="Meiryo UI" panose="020B0604030504040204" pitchFamily="50" charset="-128"/>
                <a:ea typeface="Meiryo UI" panose="020B0604030504040204" pitchFamily="50" charset="-128"/>
              </a:rPr>
              <a:t>　果たしてそれが売上の立つものとして確立できるのか　</a:t>
            </a:r>
            <a:endParaRPr kumimoji="1" lang="en-US" altLang="ja-JP" sz="1200">
              <a:latin typeface="Meiryo UI" panose="020B0604030504040204" pitchFamily="50" charset="-128"/>
              <a:ea typeface="Meiryo UI" panose="020B0604030504040204" pitchFamily="50" charset="-128"/>
            </a:endParaRPr>
          </a:p>
          <a:p>
            <a:pPr>
              <a:lnSpc>
                <a:spcPct val="150000"/>
              </a:lnSpc>
            </a:pPr>
            <a:endParaRPr kumimoji="1" lang="en-US" altLang="ja-JP" sz="900">
              <a:latin typeface="Meiryo UI" panose="020B0604030504040204" pitchFamily="50" charset="-128"/>
              <a:ea typeface="Meiryo UI" panose="020B0604030504040204" pitchFamily="50" charset="-128"/>
            </a:endParaRPr>
          </a:p>
          <a:p>
            <a:pPr>
              <a:lnSpc>
                <a:spcPct val="150000"/>
              </a:lnSpc>
            </a:pPr>
            <a:r>
              <a:rPr kumimoji="1" lang="ja-JP" altLang="en-US" sz="1200" u="sng">
                <a:latin typeface="Meiryo UI"/>
                <a:ea typeface="Meiryo UI"/>
              </a:rPr>
              <a:t>実証実験により得られる企業成長への効果</a:t>
            </a:r>
            <a:endParaRPr kumimoji="1" lang="en-US" altLang="ja-JP" sz="1200" u="sng">
              <a:latin typeface="Meiryo UI"/>
              <a:ea typeface="Meiryo UI"/>
            </a:endParaRPr>
          </a:p>
          <a:p>
            <a:pPr>
              <a:lnSpc>
                <a:spcPct val="150000"/>
              </a:lnSpc>
            </a:pPr>
            <a:r>
              <a:rPr kumimoji="1" lang="ja-JP" altLang="en-US" sz="1200">
                <a:latin typeface="Meiryo UI" panose="020B0604030504040204" pitchFamily="50" charset="-128"/>
                <a:ea typeface="Meiryo UI" panose="020B0604030504040204" pitchFamily="50" charset="-128"/>
              </a:rPr>
              <a:t>・検討中の</a:t>
            </a:r>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価値で一定の売上を上げることが出来れば、次は</a:t>
            </a:r>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という業界に展開が可能。本実証実験を通して提供価値を確立し、規模の拡大を狙う</a:t>
            </a:r>
            <a:endParaRPr kumimoji="1" lang="en-US" altLang="ja-JP" sz="1200"/>
          </a:p>
          <a:p>
            <a:pPr>
              <a:lnSpc>
                <a:spcPct val="150000"/>
              </a:lnSpc>
            </a:pPr>
            <a:endParaRPr kumimoji="1" lang="en-US" altLang="ja-JP" sz="1200" b="1"/>
          </a:p>
          <a:p>
            <a:pPr>
              <a:lnSpc>
                <a:spcPct val="150000"/>
              </a:lnSpc>
            </a:pPr>
            <a:endParaRPr kumimoji="1" lang="ja-JP" altLang="en-US" sz="1200" b="1"/>
          </a:p>
        </p:txBody>
      </p:sp>
      <p:pic>
        <p:nvPicPr>
          <p:cNvPr id="14" name="図 13">
            <a:extLst>
              <a:ext uri="{FF2B5EF4-FFF2-40B4-BE49-F238E27FC236}">
                <a16:creationId xmlns:a16="http://schemas.microsoft.com/office/drawing/2014/main" id="{126BEA55-7800-3993-8EBD-D5C6112E7018}"/>
              </a:ext>
            </a:extLst>
          </p:cNvPr>
          <p:cNvPicPr>
            <a:picLocks noChangeAspect="1"/>
          </p:cNvPicPr>
          <p:nvPr/>
        </p:nvPicPr>
        <p:blipFill>
          <a:blip r:embed="rId2"/>
          <a:stretch>
            <a:fillRect/>
          </a:stretch>
        </p:blipFill>
        <p:spPr>
          <a:xfrm>
            <a:off x="723568" y="3984853"/>
            <a:ext cx="3260035" cy="1982724"/>
          </a:xfrm>
          <a:prstGeom prst="rect">
            <a:avLst/>
          </a:prstGeom>
        </p:spPr>
      </p:pic>
    </p:spTree>
    <p:extLst>
      <p:ext uri="{BB962C8B-B14F-4D97-AF65-F5344CB8AC3E}">
        <p14:creationId xmlns:p14="http://schemas.microsoft.com/office/powerpoint/2010/main" val="242118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DB0F5B-F403-49D6-8545-946076C48085}"/>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実証実験</a:t>
            </a:r>
            <a:r>
              <a:rPr lang="zh-CN" altLang="en-US" sz="2400">
                <a:latin typeface="Meiryo UI" panose="020B0604030504040204" pitchFamily="34" charset="-128"/>
                <a:ea typeface="Meiryo UI" panose="020B0604030504040204" pitchFamily="34" charset="-128"/>
              </a:rPr>
              <a:t>内容</a:t>
            </a:r>
            <a:r>
              <a:rPr lang="ja-JP" altLang="en-US" sz="2400">
                <a:latin typeface="Meiryo UI" panose="020B0604030504040204" pitchFamily="34" charset="-128"/>
                <a:ea typeface="Meiryo UI" panose="020B0604030504040204" pitchFamily="34" charset="-128"/>
              </a:rPr>
              <a:t>　①事業目的</a:t>
            </a: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3</a:t>
            </a:fld>
            <a:endParaRPr lang="ja-JP" altLang="en-US">
              <a:latin typeface="Meiryo UI" panose="020B0604030504040204" pitchFamily="34" charset="-128"/>
              <a:ea typeface="Meiryo UI" panose="020B0604030504040204" pitchFamily="34" charset="-128"/>
            </a:endParaRPr>
          </a:p>
        </p:txBody>
      </p:sp>
      <p:sp>
        <p:nvSpPr>
          <p:cNvPr id="8" name="コンテンツ プレースホルダー 2">
            <a:extLst>
              <a:ext uri="{FF2B5EF4-FFF2-40B4-BE49-F238E27FC236}">
                <a16:creationId xmlns:a16="http://schemas.microsoft.com/office/drawing/2014/main" id="{E504BF96-9791-47A1-9825-31BDF7E0C682}"/>
              </a:ext>
            </a:extLst>
          </p:cNvPr>
          <p:cNvSpPr txBox="1">
            <a:spLocks/>
          </p:cNvSpPr>
          <p:nvPr/>
        </p:nvSpPr>
        <p:spPr bwMode="auto">
          <a:xfrm>
            <a:off x="388788" y="676585"/>
            <a:ext cx="9227823" cy="681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a:lnSpc>
                <a:spcPct val="100000"/>
              </a:lnSpc>
              <a:spcBef>
                <a:spcPts val="600"/>
              </a:spcBef>
            </a:pPr>
            <a:r>
              <a:rPr lang="ja-JP" altLang="en-US">
                <a:latin typeface="Meiryo UI"/>
                <a:ea typeface="Meiryo UI"/>
              </a:rPr>
              <a:t>今回実証実験を行う事業を通して実現するイノベーションや社会変革、社会の将来像はどのような</a:t>
            </a:r>
            <a:endParaRPr lang="en-US" altLang="ja-JP">
              <a:latin typeface="Meiryo UI"/>
              <a:ea typeface="Meiryo UI"/>
            </a:endParaRPr>
          </a:p>
          <a:p>
            <a:pPr marL="0" indent="0">
              <a:lnSpc>
                <a:spcPct val="100000"/>
              </a:lnSpc>
              <a:spcBef>
                <a:spcPts val="600"/>
              </a:spcBef>
              <a:buNone/>
            </a:pPr>
            <a:r>
              <a:rPr lang="ja-JP" altLang="en-US">
                <a:latin typeface="Meiryo UI"/>
                <a:ea typeface="Meiryo UI"/>
              </a:rPr>
              <a:t>　 ものか、関連する社会的背景等も含めて、簡潔に記載してください。</a:t>
            </a:r>
            <a:endParaRPr lang="ja-JP">
              <a:ea typeface="游ゴシック"/>
              <a:cs typeface="Calibri" panose="020F0502020204030204"/>
            </a:endParaRPr>
          </a:p>
        </p:txBody>
      </p:sp>
      <p:pic>
        <p:nvPicPr>
          <p:cNvPr id="5" name="図 4">
            <a:extLst>
              <a:ext uri="{FF2B5EF4-FFF2-40B4-BE49-F238E27FC236}">
                <a16:creationId xmlns:a16="http://schemas.microsoft.com/office/drawing/2014/main" id="{F979512B-4873-DF92-6982-34EF4BB32051}"/>
              </a:ext>
            </a:extLst>
          </p:cNvPr>
          <p:cNvPicPr>
            <a:picLocks noChangeAspect="1"/>
          </p:cNvPicPr>
          <p:nvPr/>
        </p:nvPicPr>
        <p:blipFill>
          <a:blip r:embed="rId2"/>
          <a:stretch>
            <a:fillRect/>
          </a:stretch>
        </p:blipFill>
        <p:spPr>
          <a:xfrm>
            <a:off x="1062633" y="1512625"/>
            <a:ext cx="7780732" cy="5139317"/>
          </a:xfrm>
          <a:prstGeom prst="rect">
            <a:avLst/>
          </a:prstGeom>
        </p:spPr>
      </p:pic>
    </p:spTree>
    <p:extLst>
      <p:ext uri="{BB962C8B-B14F-4D97-AF65-F5344CB8AC3E}">
        <p14:creationId xmlns:p14="http://schemas.microsoft.com/office/powerpoint/2010/main" val="706085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4</a:t>
            </a:fld>
            <a:endParaRPr lang="ja-JP" altLang="en-US">
              <a:latin typeface="Meiryo UI" panose="020B0604030504040204" pitchFamily="34" charset="-128"/>
              <a:ea typeface="Meiryo UI" panose="020B0604030504040204" pitchFamily="34" charset="-128"/>
            </a:endParaRPr>
          </a:p>
        </p:txBody>
      </p:sp>
      <p:sp>
        <p:nvSpPr>
          <p:cNvPr id="5" name="タイトル 1">
            <a:extLst>
              <a:ext uri="{FF2B5EF4-FFF2-40B4-BE49-F238E27FC236}">
                <a16:creationId xmlns:a16="http://schemas.microsoft.com/office/drawing/2014/main" id="{C610869B-C921-4584-8107-14B76B831477}"/>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a:ea typeface="Meiryo UI"/>
              </a:rPr>
              <a:t>実証実験</a:t>
            </a:r>
            <a:r>
              <a:rPr lang="zh-CN" altLang="en-US" sz="2400">
                <a:latin typeface="Meiryo UI"/>
                <a:ea typeface="Meiryo UI"/>
              </a:rPr>
              <a:t>内容</a:t>
            </a:r>
            <a:r>
              <a:rPr lang="ja-JP" altLang="en-US" sz="2400">
                <a:latin typeface="Meiryo UI"/>
                <a:ea typeface="Meiryo UI"/>
              </a:rPr>
              <a:t>　②事業化イメージ</a:t>
            </a:r>
          </a:p>
        </p:txBody>
      </p:sp>
      <p:sp>
        <p:nvSpPr>
          <p:cNvPr id="6" name="コンテンツ プレースホルダー 2">
            <a:extLst>
              <a:ext uri="{FF2B5EF4-FFF2-40B4-BE49-F238E27FC236}">
                <a16:creationId xmlns:a16="http://schemas.microsoft.com/office/drawing/2014/main" id="{C007E266-5A03-4F78-8C36-3495E0A714AD}"/>
              </a:ext>
            </a:extLst>
          </p:cNvPr>
          <p:cNvSpPr txBox="1">
            <a:spLocks/>
          </p:cNvSpPr>
          <p:nvPr/>
        </p:nvSpPr>
        <p:spPr bwMode="auto">
          <a:xfrm>
            <a:off x="409194" y="686689"/>
            <a:ext cx="9060942" cy="1495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a:lnSpc>
                <a:spcPct val="100000"/>
              </a:lnSpc>
              <a:spcBef>
                <a:spcPts val="600"/>
              </a:spcBef>
            </a:pPr>
            <a:r>
              <a:rPr lang="ja-JP" altLang="en-US">
                <a:latin typeface="Meiryo UI"/>
                <a:ea typeface="Meiryo UI"/>
              </a:rPr>
              <a:t>今回実証実験を行う事業の最終プロダクトやサービスの内容について、ビジネスモデルや事業のス</a:t>
            </a:r>
            <a:endParaRPr lang="en-US" altLang="ja-JP">
              <a:latin typeface="Meiryo UI"/>
              <a:ea typeface="Meiryo UI"/>
            </a:endParaRPr>
          </a:p>
          <a:p>
            <a:pPr marL="0" indent="0">
              <a:lnSpc>
                <a:spcPct val="100000"/>
              </a:lnSpc>
              <a:spcBef>
                <a:spcPts val="600"/>
              </a:spcBef>
              <a:buNone/>
            </a:pPr>
            <a:r>
              <a:rPr lang="ja-JP" altLang="en-US">
                <a:latin typeface="Meiryo UI"/>
                <a:ea typeface="Meiryo UI"/>
              </a:rPr>
              <a:t>　 キームも含めて記載してください。 </a:t>
            </a:r>
            <a:endParaRPr lang="en-US" altLang="ja-JP">
              <a:latin typeface="Meiryo UI"/>
              <a:ea typeface="Meiryo UI"/>
            </a:endParaRPr>
          </a:p>
          <a:p>
            <a:pPr marL="0" indent="0">
              <a:lnSpc>
                <a:spcPct val="100000"/>
              </a:lnSpc>
              <a:spcBef>
                <a:spcPts val="600"/>
              </a:spcBef>
              <a:buNone/>
            </a:pPr>
            <a:r>
              <a:rPr lang="ja-JP" altLang="en-US">
                <a:latin typeface="Meiryo UI"/>
                <a:ea typeface="Meiryo UI"/>
              </a:rPr>
              <a:t>　 なお、現在のプロダクトやサービスの販売状況（ユーザー数、売り上げ等）についても記載してくだ</a:t>
            </a:r>
            <a:endParaRPr lang="en-US" altLang="ja-JP">
              <a:latin typeface="Meiryo UI"/>
              <a:ea typeface="Meiryo UI"/>
            </a:endParaRPr>
          </a:p>
          <a:p>
            <a:pPr marL="0" indent="0">
              <a:lnSpc>
                <a:spcPct val="100000"/>
              </a:lnSpc>
              <a:spcBef>
                <a:spcPts val="600"/>
              </a:spcBef>
              <a:buNone/>
            </a:pPr>
            <a:r>
              <a:rPr lang="en-US" altLang="ja-JP">
                <a:latin typeface="Meiryo UI"/>
                <a:ea typeface="Meiryo UI"/>
              </a:rPr>
              <a:t> </a:t>
            </a:r>
            <a:r>
              <a:rPr lang="ja-JP" altLang="en-US">
                <a:latin typeface="Meiryo UI"/>
                <a:ea typeface="Meiryo UI"/>
              </a:rPr>
              <a:t>　さい。</a:t>
            </a:r>
            <a:endParaRPr lang="en-US" altLang="ja-JP">
              <a:latin typeface="Meiryo UI"/>
              <a:ea typeface="Meiryo UI"/>
            </a:endParaRPr>
          </a:p>
        </p:txBody>
      </p:sp>
      <p:pic>
        <p:nvPicPr>
          <p:cNvPr id="7" name="図 6">
            <a:extLst>
              <a:ext uri="{FF2B5EF4-FFF2-40B4-BE49-F238E27FC236}">
                <a16:creationId xmlns:a16="http://schemas.microsoft.com/office/drawing/2014/main" id="{8A1F4DCA-3BCD-1410-1729-31121BB20D99}"/>
              </a:ext>
            </a:extLst>
          </p:cNvPr>
          <p:cNvPicPr>
            <a:picLocks noChangeAspect="1"/>
          </p:cNvPicPr>
          <p:nvPr/>
        </p:nvPicPr>
        <p:blipFill>
          <a:blip r:embed="rId2"/>
          <a:stretch>
            <a:fillRect/>
          </a:stretch>
        </p:blipFill>
        <p:spPr>
          <a:xfrm>
            <a:off x="4825785" y="1949930"/>
            <a:ext cx="4864200" cy="4686715"/>
          </a:xfrm>
          <a:prstGeom prst="rect">
            <a:avLst/>
          </a:prstGeom>
        </p:spPr>
      </p:pic>
      <p:graphicFrame>
        <p:nvGraphicFramePr>
          <p:cNvPr id="8" name="表 7">
            <a:extLst>
              <a:ext uri="{FF2B5EF4-FFF2-40B4-BE49-F238E27FC236}">
                <a16:creationId xmlns:a16="http://schemas.microsoft.com/office/drawing/2014/main" id="{640869B5-16AA-86EE-80F9-E18116C17301}"/>
              </a:ext>
            </a:extLst>
          </p:cNvPr>
          <p:cNvGraphicFramePr>
            <a:graphicFrameLocks noGrp="1"/>
          </p:cNvGraphicFramePr>
          <p:nvPr>
            <p:extLst>
              <p:ext uri="{D42A27DB-BD31-4B8C-83A1-F6EECF244321}">
                <p14:modId xmlns:p14="http://schemas.microsoft.com/office/powerpoint/2010/main" val="4039623169"/>
              </p:ext>
            </p:extLst>
          </p:nvPr>
        </p:nvGraphicFramePr>
        <p:xfrm>
          <a:off x="373603" y="2381709"/>
          <a:ext cx="4318288" cy="2882681"/>
        </p:xfrm>
        <a:graphic>
          <a:graphicData uri="http://schemas.openxmlformats.org/drawingml/2006/table">
            <a:tbl>
              <a:tblPr firstRow="1" bandRow="1">
                <a:tableStyleId>{5C22544A-7EE6-4342-B048-85BDC9FD1C3A}</a:tableStyleId>
              </a:tblPr>
              <a:tblGrid>
                <a:gridCol w="1236040">
                  <a:extLst>
                    <a:ext uri="{9D8B030D-6E8A-4147-A177-3AD203B41FA5}">
                      <a16:colId xmlns:a16="http://schemas.microsoft.com/office/drawing/2014/main" val="2294810638"/>
                    </a:ext>
                  </a:extLst>
                </a:gridCol>
                <a:gridCol w="3082248">
                  <a:extLst>
                    <a:ext uri="{9D8B030D-6E8A-4147-A177-3AD203B41FA5}">
                      <a16:colId xmlns:a16="http://schemas.microsoft.com/office/drawing/2014/main" val="3778246055"/>
                    </a:ext>
                  </a:extLst>
                </a:gridCol>
              </a:tblGrid>
              <a:tr h="17966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Meiryo UI" panose="020B0604030504040204" pitchFamily="50" charset="-128"/>
                          <a:ea typeface="Meiryo UI" panose="020B0604030504040204" pitchFamily="50" charset="-128"/>
                        </a:rPr>
                        <a:t>プロダクト</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サービス内容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a:solidFill>
                            <a:schemeClr val="tx1"/>
                          </a:solidFill>
                          <a:latin typeface="Meiryo UI" panose="020B0604030504040204" pitchFamily="50" charset="-128"/>
                          <a:ea typeface="Meiryo UI" panose="020B0604030504040204" pitchFamily="50" charset="-128"/>
                        </a:rPr>
                        <a:t>携帯電話の開発</a:t>
                      </a:r>
                      <a:endParaRPr kumimoji="1" lang="en-US" altLang="ja-JP" sz="1400" b="0">
                        <a:solidFill>
                          <a:schemeClr val="tx1"/>
                        </a:solidFill>
                        <a:latin typeface="Meiryo UI" panose="020B0604030504040204" pitchFamily="50" charset="-128"/>
                        <a:ea typeface="Meiryo UI" panose="020B0604030504040204" pitchFamily="50" charset="-128"/>
                      </a:endParaRPr>
                    </a:p>
                    <a:p>
                      <a:r>
                        <a:rPr kumimoji="1" lang="ja-JP" altLang="en-US" sz="1400" b="0">
                          <a:solidFill>
                            <a:schemeClr val="tx1"/>
                          </a:solidFill>
                          <a:latin typeface="Meiryo UI" panose="020B0604030504040204" pitchFamily="50" charset="-128"/>
                          <a:ea typeface="Meiryo UI" panose="020B0604030504040204" pitchFamily="50" charset="-128"/>
                        </a:rPr>
                        <a:t>（以下、プロダクト、サービス内容の詳細説明を記載）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8683273"/>
                  </a:ext>
                </a:extLst>
              </a:tr>
              <a:tr h="10860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Meiryo UI" panose="020B0604030504040204" pitchFamily="50" charset="-128"/>
                          <a:ea typeface="Meiryo UI" panose="020B0604030504040204" pitchFamily="50" charset="-128"/>
                        </a:rPr>
                        <a:t>販売状況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売上：〇万円、〇万台</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1960651"/>
                  </a:ext>
                </a:extLst>
              </a:tr>
            </a:tbl>
          </a:graphicData>
        </a:graphic>
      </p:graphicFrame>
    </p:spTree>
    <p:extLst>
      <p:ext uri="{BB962C8B-B14F-4D97-AF65-F5344CB8AC3E}">
        <p14:creationId xmlns:p14="http://schemas.microsoft.com/office/powerpoint/2010/main" val="3070558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5</a:t>
            </a:fld>
            <a:endParaRPr lang="ja-JP" altLang="en-US">
              <a:latin typeface="Meiryo UI" panose="020B0604030504040204" pitchFamily="34" charset="-128"/>
              <a:ea typeface="Meiryo UI" panose="020B0604030504040204" pitchFamily="34" charset="-128"/>
            </a:endParaRPr>
          </a:p>
        </p:txBody>
      </p:sp>
      <p:sp>
        <p:nvSpPr>
          <p:cNvPr id="5" name="タイトル 1">
            <a:extLst>
              <a:ext uri="{FF2B5EF4-FFF2-40B4-BE49-F238E27FC236}">
                <a16:creationId xmlns:a16="http://schemas.microsoft.com/office/drawing/2014/main" id="{C610869B-C921-4584-8107-14B76B831477}"/>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a:ea typeface="Meiryo UI"/>
              </a:rPr>
              <a:t>実証実験</a:t>
            </a:r>
            <a:r>
              <a:rPr lang="zh-CN" altLang="en-US" sz="2400">
                <a:latin typeface="Meiryo UI"/>
                <a:ea typeface="Meiryo UI"/>
              </a:rPr>
              <a:t>内容</a:t>
            </a:r>
            <a:r>
              <a:rPr lang="ja-JP" altLang="en-US" sz="2400">
                <a:latin typeface="Meiryo UI"/>
                <a:ea typeface="Meiryo UI"/>
              </a:rPr>
              <a:t>　②事業化イメージ</a:t>
            </a:r>
          </a:p>
        </p:txBody>
      </p:sp>
      <p:sp>
        <p:nvSpPr>
          <p:cNvPr id="9" name="コンテンツ プレースホルダー 2">
            <a:extLst>
              <a:ext uri="{FF2B5EF4-FFF2-40B4-BE49-F238E27FC236}">
                <a16:creationId xmlns:a16="http://schemas.microsoft.com/office/drawing/2014/main" id="{C007E266-5A03-4F78-8C36-3495E0A714AD}"/>
              </a:ext>
            </a:extLst>
          </p:cNvPr>
          <p:cNvSpPr txBox="1">
            <a:spLocks/>
          </p:cNvSpPr>
          <p:nvPr/>
        </p:nvSpPr>
        <p:spPr bwMode="auto">
          <a:xfrm>
            <a:off x="364594" y="703448"/>
            <a:ext cx="9267083" cy="2175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Font typeface="Arial" panose="020B0604020202020204" pitchFamily="34" charset="0"/>
              <a:buChar char="•"/>
              <a:defRPr kumimoji="1" sz="1800">
                <a:solidFill>
                  <a:srgbClr val="FF0000"/>
                </a:solidFill>
                <a:latin typeface="+mn-lt"/>
              </a:defRPr>
            </a:lvl1pPr>
            <a:lvl2pPr marL="685800" indent="-228600">
              <a:lnSpc>
                <a:spcPct val="90000"/>
              </a:lnSpc>
              <a:spcBef>
                <a:spcPts val="500"/>
              </a:spcBef>
              <a:buFont typeface="Arial" panose="020B0604020202020204" pitchFamily="34" charset="0"/>
              <a:buChar char="•"/>
              <a:defRPr kumimoji="1" sz="2400">
                <a:latin typeface="+mn-lt"/>
              </a:defRPr>
            </a:lvl2pPr>
            <a:lvl3pPr marL="1143000" indent="-228600">
              <a:lnSpc>
                <a:spcPct val="90000"/>
              </a:lnSpc>
              <a:spcBef>
                <a:spcPts val="500"/>
              </a:spcBef>
              <a:buFont typeface="Arial" panose="020B0604020202020204" pitchFamily="34" charset="0"/>
              <a:buChar char="•"/>
              <a:defRPr kumimoji="1" sz="2000">
                <a:latin typeface="+mn-lt"/>
              </a:defRPr>
            </a:lvl3pPr>
            <a:lvl4pPr marL="1600200" indent="-228600">
              <a:lnSpc>
                <a:spcPct val="90000"/>
              </a:lnSpc>
              <a:spcBef>
                <a:spcPts val="500"/>
              </a:spcBef>
              <a:buFont typeface="Arial" panose="020B0604020202020204" pitchFamily="34" charset="0"/>
              <a:buChar char="•"/>
              <a:defRPr kumimoji="1">
                <a:latin typeface="+mn-lt"/>
              </a:defRPr>
            </a:lvl4pPr>
            <a:lvl5pPr marL="2057400" indent="-228600">
              <a:lnSpc>
                <a:spcPct val="90000"/>
              </a:lnSpc>
              <a:spcBef>
                <a:spcPts val="500"/>
              </a:spcBef>
              <a:buFont typeface="Arial" panose="020B0604020202020204" pitchFamily="34" charset="0"/>
              <a:buChar char="•"/>
              <a:defRPr kumimoji="1">
                <a:latin typeface="+mn-lt"/>
              </a:defRPr>
            </a:lvl5pPr>
            <a:lvl6pPr marL="2514600" indent="-228600">
              <a:lnSpc>
                <a:spcPct val="90000"/>
              </a:lnSpc>
              <a:spcBef>
                <a:spcPts val="500"/>
              </a:spcBef>
              <a:buFont typeface="Arial" panose="020B0604020202020204" pitchFamily="34" charset="0"/>
              <a:buChar char="•"/>
              <a:defRPr kumimoji="1" sz="1800">
                <a:latin typeface="+mn-lt"/>
              </a:defRPr>
            </a:lvl6pPr>
            <a:lvl7pPr marL="2971800" indent="-228600">
              <a:lnSpc>
                <a:spcPct val="90000"/>
              </a:lnSpc>
              <a:spcBef>
                <a:spcPts val="500"/>
              </a:spcBef>
              <a:buFont typeface="Arial" panose="020B0604020202020204" pitchFamily="34" charset="0"/>
              <a:buChar char="•"/>
              <a:defRPr kumimoji="1" sz="1800">
                <a:latin typeface="+mn-lt"/>
              </a:defRPr>
            </a:lvl7pPr>
            <a:lvl8pPr marL="3429000" indent="-228600">
              <a:lnSpc>
                <a:spcPct val="90000"/>
              </a:lnSpc>
              <a:spcBef>
                <a:spcPts val="500"/>
              </a:spcBef>
              <a:buFont typeface="Arial" panose="020B0604020202020204" pitchFamily="34" charset="0"/>
              <a:buChar char="•"/>
              <a:defRPr kumimoji="1" sz="1800">
                <a:latin typeface="+mn-lt"/>
              </a:defRPr>
            </a:lvl8pPr>
            <a:lvl9pPr marL="3886200" indent="-228600">
              <a:lnSpc>
                <a:spcPct val="90000"/>
              </a:lnSpc>
              <a:spcBef>
                <a:spcPts val="500"/>
              </a:spcBef>
              <a:buFont typeface="Arial" panose="020B0604020202020204" pitchFamily="34" charset="0"/>
              <a:buChar char="•"/>
              <a:defRPr kumimoji="1" sz="1800">
                <a:latin typeface="+mn-lt"/>
              </a:defRPr>
            </a:lvl9pPr>
          </a:lstStyle>
          <a:p>
            <a:pPr>
              <a:lnSpc>
                <a:spcPct val="100000"/>
              </a:lnSpc>
              <a:spcBef>
                <a:spcPts val="600"/>
              </a:spcBef>
            </a:pPr>
            <a:r>
              <a:rPr lang="ja-JP" altLang="en-US">
                <a:latin typeface="Meiryo UI"/>
                <a:ea typeface="Meiryo UI"/>
              </a:rPr>
              <a:t>今回実証する事業において、事業化に向けたロードマップを記載してください。</a:t>
            </a:r>
            <a:endParaRPr lang="en-US" altLang="ja-JP">
              <a:latin typeface="Meiryo UI"/>
              <a:ea typeface="Meiryo UI"/>
            </a:endParaRPr>
          </a:p>
          <a:p>
            <a:pPr marL="0" indent="0">
              <a:lnSpc>
                <a:spcPct val="100000"/>
              </a:lnSpc>
              <a:spcBef>
                <a:spcPts val="600"/>
              </a:spcBef>
              <a:buNone/>
            </a:pPr>
            <a:r>
              <a:rPr lang="ja-JP" altLang="en-US">
                <a:latin typeface="Meiryo UI"/>
                <a:ea typeface="Meiryo UI"/>
              </a:rPr>
              <a:t>　 事業化に向けてこれまで実施してきた内容</a:t>
            </a:r>
            <a:r>
              <a:rPr lang="ja-JP" altLang="en-US" sz="1200">
                <a:latin typeface="Meiryo UI"/>
                <a:ea typeface="Meiryo UI"/>
              </a:rPr>
              <a:t>（過去に実証実験を行っている場合は、検証した課題と解決策、結果等）</a:t>
            </a:r>
            <a:r>
              <a:rPr lang="ja-JP" altLang="en-US">
                <a:latin typeface="Meiryo UI"/>
                <a:ea typeface="Meiryo UI"/>
              </a:rPr>
              <a:t>、</a:t>
            </a:r>
            <a:endParaRPr lang="en-US" altLang="ja-JP">
              <a:latin typeface="Meiryo UI"/>
              <a:ea typeface="Meiryo UI"/>
            </a:endParaRPr>
          </a:p>
          <a:p>
            <a:pPr marL="0" indent="0">
              <a:lnSpc>
                <a:spcPct val="100000"/>
              </a:lnSpc>
              <a:spcBef>
                <a:spcPts val="600"/>
              </a:spcBef>
              <a:buNone/>
            </a:pPr>
            <a:r>
              <a:rPr lang="ja-JP" altLang="en-US">
                <a:latin typeface="Meiryo UI"/>
                <a:ea typeface="Meiryo UI"/>
              </a:rPr>
              <a:t>　 事業化の目標年次、マイルストーンを含めて記載してください。</a:t>
            </a:r>
            <a:endParaRPr lang="en-US" altLang="ja-JP" sz="1400">
              <a:latin typeface="Meiryo UI"/>
              <a:ea typeface="Meiryo UI"/>
            </a:endParaRPr>
          </a:p>
          <a:p>
            <a:pPr marL="0" indent="0">
              <a:lnSpc>
                <a:spcPct val="100000"/>
              </a:lnSpc>
              <a:spcBef>
                <a:spcPts val="600"/>
              </a:spcBef>
              <a:buNone/>
            </a:pPr>
            <a:r>
              <a:rPr lang="ja-JP" altLang="en-US" sz="1400">
                <a:latin typeface="Meiryo UI"/>
                <a:ea typeface="Meiryo UI"/>
              </a:rPr>
              <a:t>　　</a:t>
            </a:r>
            <a:r>
              <a:rPr lang="ja-JP" altLang="en-US">
                <a:latin typeface="Meiryo UI"/>
                <a:ea typeface="Meiryo UI"/>
              </a:rPr>
              <a:t>また、今回の実証内容が、事業化に向けたどのような課題に対するものか分かるように記載してくだ</a:t>
            </a:r>
            <a:br>
              <a:rPr lang="en-US" altLang="ja-JP">
                <a:latin typeface="Meiryo UI"/>
                <a:ea typeface="Meiryo UI"/>
              </a:rPr>
            </a:br>
            <a:r>
              <a:rPr lang="ja-JP" altLang="en-US">
                <a:latin typeface="Meiryo UI"/>
                <a:ea typeface="Meiryo UI"/>
              </a:rPr>
              <a:t>　 さい。</a:t>
            </a:r>
            <a:endParaRPr lang="en-US" altLang="ja-JP">
              <a:latin typeface="Meiryo UI"/>
              <a:ea typeface="Meiryo UI"/>
            </a:endParaRPr>
          </a:p>
        </p:txBody>
      </p:sp>
      <p:grpSp>
        <p:nvGrpSpPr>
          <p:cNvPr id="2" name="Group 4">
            <a:extLst>
              <a:ext uri="{FF2B5EF4-FFF2-40B4-BE49-F238E27FC236}">
                <a16:creationId xmlns:a16="http://schemas.microsoft.com/office/drawing/2014/main" id="{5EF183EF-904D-9BF0-03AB-D9792BB3A88F}"/>
              </a:ext>
            </a:extLst>
          </p:cNvPr>
          <p:cNvGrpSpPr>
            <a:grpSpLocks noChangeAspect="1"/>
          </p:cNvGrpSpPr>
          <p:nvPr/>
        </p:nvGrpSpPr>
        <p:grpSpPr bwMode="auto">
          <a:xfrm>
            <a:off x="106254" y="2443839"/>
            <a:ext cx="9783762" cy="4049036"/>
            <a:chOff x="67" y="1682"/>
            <a:chExt cx="6163" cy="2326"/>
          </a:xfrm>
        </p:grpSpPr>
        <p:sp>
          <p:nvSpPr>
            <p:cNvPr id="3" name="AutoShape 3">
              <a:extLst>
                <a:ext uri="{FF2B5EF4-FFF2-40B4-BE49-F238E27FC236}">
                  <a16:creationId xmlns:a16="http://schemas.microsoft.com/office/drawing/2014/main" id="{635548C2-577F-04E8-15D8-32F983918613}"/>
                </a:ext>
              </a:extLst>
            </p:cNvPr>
            <p:cNvSpPr>
              <a:spLocks noChangeAspect="1" noChangeArrowheads="1" noTextEdit="1"/>
            </p:cNvSpPr>
            <p:nvPr/>
          </p:nvSpPr>
          <p:spPr bwMode="auto">
            <a:xfrm>
              <a:off x="67" y="1682"/>
              <a:ext cx="6163" cy="2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 name="Rectangle 5">
              <a:extLst>
                <a:ext uri="{FF2B5EF4-FFF2-40B4-BE49-F238E27FC236}">
                  <a16:creationId xmlns:a16="http://schemas.microsoft.com/office/drawing/2014/main" id="{D1A07598-3349-B393-51F3-4BCAFA51F5FD}"/>
                </a:ext>
              </a:extLst>
            </p:cNvPr>
            <p:cNvSpPr>
              <a:spLocks noChangeArrowheads="1"/>
            </p:cNvSpPr>
            <p:nvPr/>
          </p:nvSpPr>
          <p:spPr bwMode="auto">
            <a:xfrm>
              <a:off x="67" y="2418"/>
              <a:ext cx="983" cy="207"/>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 name="Rectangle 6">
              <a:extLst>
                <a:ext uri="{FF2B5EF4-FFF2-40B4-BE49-F238E27FC236}">
                  <a16:creationId xmlns:a16="http://schemas.microsoft.com/office/drawing/2014/main" id="{91EF7B37-18E5-BD2D-1A92-F57466333197}"/>
                </a:ext>
              </a:extLst>
            </p:cNvPr>
            <p:cNvSpPr>
              <a:spLocks noChangeArrowheads="1"/>
            </p:cNvSpPr>
            <p:nvPr/>
          </p:nvSpPr>
          <p:spPr bwMode="auto">
            <a:xfrm>
              <a:off x="1335" y="2418"/>
              <a:ext cx="983" cy="207"/>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 name="Rectangle 7">
              <a:extLst>
                <a:ext uri="{FF2B5EF4-FFF2-40B4-BE49-F238E27FC236}">
                  <a16:creationId xmlns:a16="http://schemas.microsoft.com/office/drawing/2014/main" id="{E286A8F1-3B76-E496-3D7E-05BCE070900D}"/>
                </a:ext>
              </a:extLst>
            </p:cNvPr>
            <p:cNvSpPr>
              <a:spLocks noChangeArrowheads="1"/>
            </p:cNvSpPr>
            <p:nvPr/>
          </p:nvSpPr>
          <p:spPr bwMode="auto">
            <a:xfrm>
              <a:off x="2603" y="2418"/>
              <a:ext cx="983" cy="207"/>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 name="Rectangle 8">
              <a:extLst>
                <a:ext uri="{FF2B5EF4-FFF2-40B4-BE49-F238E27FC236}">
                  <a16:creationId xmlns:a16="http://schemas.microsoft.com/office/drawing/2014/main" id="{4746DE4F-F2B2-BA05-2691-6CBB6B036E55}"/>
                </a:ext>
              </a:extLst>
            </p:cNvPr>
            <p:cNvSpPr>
              <a:spLocks noChangeArrowheads="1"/>
            </p:cNvSpPr>
            <p:nvPr/>
          </p:nvSpPr>
          <p:spPr bwMode="auto">
            <a:xfrm>
              <a:off x="3871" y="2418"/>
              <a:ext cx="983" cy="207"/>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 name="Rectangle 9">
              <a:extLst>
                <a:ext uri="{FF2B5EF4-FFF2-40B4-BE49-F238E27FC236}">
                  <a16:creationId xmlns:a16="http://schemas.microsoft.com/office/drawing/2014/main" id="{6B50CFF6-D334-0DB1-6C12-935D4FA66EEA}"/>
                </a:ext>
              </a:extLst>
            </p:cNvPr>
            <p:cNvSpPr>
              <a:spLocks noChangeArrowheads="1"/>
            </p:cNvSpPr>
            <p:nvPr/>
          </p:nvSpPr>
          <p:spPr bwMode="auto">
            <a:xfrm>
              <a:off x="1335" y="3492"/>
              <a:ext cx="983" cy="105"/>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 name="Rectangle 10">
              <a:extLst>
                <a:ext uri="{FF2B5EF4-FFF2-40B4-BE49-F238E27FC236}">
                  <a16:creationId xmlns:a16="http://schemas.microsoft.com/office/drawing/2014/main" id="{B052DE53-4727-1D2A-78FB-C72204F5F459}"/>
                </a:ext>
              </a:extLst>
            </p:cNvPr>
            <p:cNvSpPr>
              <a:spLocks noChangeArrowheads="1"/>
            </p:cNvSpPr>
            <p:nvPr/>
          </p:nvSpPr>
          <p:spPr bwMode="auto">
            <a:xfrm>
              <a:off x="2603" y="3492"/>
              <a:ext cx="983" cy="105"/>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 name="Rectangle 11">
              <a:extLst>
                <a:ext uri="{FF2B5EF4-FFF2-40B4-BE49-F238E27FC236}">
                  <a16:creationId xmlns:a16="http://schemas.microsoft.com/office/drawing/2014/main" id="{5EFAD88C-4990-F91F-28CF-215C047CE707}"/>
                </a:ext>
              </a:extLst>
            </p:cNvPr>
            <p:cNvSpPr>
              <a:spLocks noChangeArrowheads="1"/>
            </p:cNvSpPr>
            <p:nvPr/>
          </p:nvSpPr>
          <p:spPr bwMode="auto">
            <a:xfrm>
              <a:off x="3871" y="3492"/>
              <a:ext cx="983" cy="105"/>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 name="Rectangle 12">
              <a:extLst>
                <a:ext uri="{FF2B5EF4-FFF2-40B4-BE49-F238E27FC236}">
                  <a16:creationId xmlns:a16="http://schemas.microsoft.com/office/drawing/2014/main" id="{5D0293FC-970E-3376-CDAE-86736B1EB9D1}"/>
                </a:ext>
              </a:extLst>
            </p:cNvPr>
            <p:cNvSpPr>
              <a:spLocks noChangeArrowheads="1"/>
            </p:cNvSpPr>
            <p:nvPr/>
          </p:nvSpPr>
          <p:spPr bwMode="auto">
            <a:xfrm>
              <a:off x="5139" y="3492"/>
              <a:ext cx="987" cy="105"/>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 name="Rectangle 13">
              <a:extLst>
                <a:ext uri="{FF2B5EF4-FFF2-40B4-BE49-F238E27FC236}">
                  <a16:creationId xmlns:a16="http://schemas.microsoft.com/office/drawing/2014/main" id="{AA223106-1456-1865-5590-16B69EC9141F}"/>
                </a:ext>
              </a:extLst>
            </p:cNvPr>
            <p:cNvSpPr>
              <a:spLocks noChangeArrowheads="1"/>
            </p:cNvSpPr>
            <p:nvPr/>
          </p:nvSpPr>
          <p:spPr bwMode="auto">
            <a:xfrm>
              <a:off x="1335" y="3593"/>
              <a:ext cx="983" cy="106"/>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 name="Rectangle 14">
              <a:extLst>
                <a:ext uri="{FF2B5EF4-FFF2-40B4-BE49-F238E27FC236}">
                  <a16:creationId xmlns:a16="http://schemas.microsoft.com/office/drawing/2014/main" id="{9495B15E-1285-A63F-C0DB-33EBDAF5A3D8}"/>
                </a:ext>
              </a:extLst>
            </p:cNvPr>
            <p:cNvSpPr>
              <a:spLocks noChangeArrowheads="1"/>
            </p:cNvSpPr>
            <p:nvPr/>
          </p:nvSpPr>
          <p:spPr bwMode="auto">
            <a:xfrm>
              <a:off x="2603" y="3593"/>
              <a:ext cx="983" cy="106"/>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 name="Rectangle 15">
              <a:extLst>
                <a:ext uri="{FF2B5EF4-FFF2-40B4-BE49-F238E27FC236}">
                  <a16:creationId xmlns:a16="http://schemas.microsoft.com/office/drawing/2014/main" id="{8E538EC3-1D0C-0578-4A36-6DC71F753B80}"/>
                </a:ext>
              </a:extLst>
            </p:cNvPr>
            <p:cNvSpPr>
              <a:spLocks noChangeArrowheads="1"/>
            </p:cNvSpPr>
            <p:nvPr/>
          </p:nvSpPr>
          <p:spPr bwMode="auto">
            <a:xfrm>
              <a:off x="3871" y="3593"/>
              <a:ext cx="983" cy="106"/>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Rectangle 16">
              <a:extLst>
                <a:ext uri="{FF2B5EF4-FFF2-40B4-BE49-F238E27FC236}">
                  <a16:creationId xmlns:a16="http://schemas.microsoft.com/office/drawing/2014/main" id="{3979BE29-4161-FAF9-F7EC-40201BD307C9}"/>
                </a:ext>
              </a:extLst>
            </p:cNvPr>
            <p:cNvSpPr>
              <a:spLocks noChangeArrowheads="1"/>
            </p:cNvSpPr>
            <p:nvPr/>
          </p:nvSpPr>
          <p:spPr bwMode="auto">
            <a:xfrm>
              <a:off x="5139" y="3593"/>
              <a:ext cx="987" cy="106"/>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Rectangle 17">
              <a:extLst>
                <a:ext uri="{FF2B5EF4-FFF2-40B4-BE49-F238E27FC236}">
                  <a16:creationId xmlns:a16="http://schemas.microsoft.com/office/drawing/2014/main" id="{4019C444-6C85-C912-F28C-AF32F389F611}"/>
                </a:ext>
              </a:extLst>
            </p:cNvPr>
            <p:cNvSpPr>
              <a:spLocks noChangeArrowheads="1"/>
            </p:cNvSpPr>
            <p:nvPr/>
          </p:nvSpPr>
          <p:spPr bwMode="auto">
            <a:xfrm>
              <a:off x="83" y="1686"/>
              <a:ext cx="670"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（例）事業化に向けたロードマップ</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 name="Rectangle 18">
              <a:extLst>
                <a:ext uri="{FF2B5EF4-FFF2-40B4-BE49-F238E27FC236}">
                  <a16:creationId xmlns:a16="http://schemas.microsoft.com/office/drawing/2014/main" id="{19BE2C19-CA4D-F46E-03BE-A4B02148E985}"/>
                </a:ext>
              </a:extLst>
            </p:cNvPr>
            <p:cNvSpPr>
              <a:spLocks noChangeArrowheads="1"/>
            </p:cNvSpPr>
            <p:nvPr/>
          </p:nvSpPr>
          <p:spPr bwMode="auto">
            <a:xfrm>
              <a:off x="83" y="1792"/>
              <a:ext cx="2274"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・これまで：20</a:t>
              </a:r>
              <a:r>
                <a:rPr kumimoji="0" lang="en-US"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20</a:t>
              </a: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年X月にA製品をローンチし、延べXXのユーザー数を獲得</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 name="Rectangle 19">
              <a:extLst>
                <a:ext uri="{FF2B5EF4-FFF2-40B4-BE49-F238E27FC236}">
                  <a16:creationId xmlns:a16="http://schemas.microsoft.com/office/drawing/2014/main" id="{14188821-BAE8-0B44-9590-177DD4CE9A0D}"/>
                </a:ext>
              </a:extLst>
            </p:cNvPr>
            <p:cNvSpPr>
              <a:spLocks noChangeArrowheads="1"/>
            </p:cNvSpPr>
            <p:nvPr/>
          </p:nvSpPr>
          <p:spPr bwMode="auto">
            <a:xfrm>
              <a:off x="83" y="1902"/>
              <a:ext cx="1938"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・現在：事業拡大のためにA製品で開発したXXXXの技術を活かして、B製品のサービス開発を進めている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 name="Rectangle 20">
              <a:extLst>
                <a:ext uri="{FF2B5EF4-FFF2-40B4-BE49-F238E27FC236}">
                  <a16:creationId xmlns:a16="http://schemas.microsoft.com/office/drawing/2014/main" id="{AB8123A3-7D0E-E03C-5FC7-DC22C8A18CDE}"/>
                </a:ext>
              </a:extLst>
            </p:cNvPr>
            <p:cNvSpPr>
              <a:spLocks noChangeArrowheads="1"/>
            </p:cNvSpPr>
            <p:nvPr/>
          </p:nvSpPr>
          <p:spPr bwMode="auto">
            <a:xfrm>
              <a:off x="83" y="2011"/>
              <a:ext cx="1681"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・今後：主力製品のAと現在開発を進めているBを軸に、サービス提供エリアを拡大していく予定</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 name="Rectangle 21">
              <a:extLst>
                <a:ext uri="{FF2B5EF4-FFF2-40B4-BE49-F238E27FC236}">
                  <a16:creationId xmlns:a16="http://schemas.microsoft.com/office/drawing/2014/main" id="{F44E7E34-34CB-EA3D-4363-3DA31767BEE8}"/>
                </a:ext>
              </a:extLst>
            </p:cNvPr>
            <p:cNvSpPr>
              <a:spLocks noChangeArrowheads="1"/>
            </p:cNvSpPr>
            <p:nvPr/>
          </p:nvSpPr>
          <p:spPr bwMode="auto">
            <a:xfrm>
              <a:off x="83" y="2117"/>
              <a:ext cx="2107"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製品のユーザービリティ向上が事業拡大のハードルとなっているため、今回の実証実験ではその部分のユーザー検証をしていく</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 name="Rectangle 22">
              <a:extLst>
                <a:ext uri="{FF2B5EF4-FFF2-40B4-BE49-F238E27FC236}">
                  <a16:creationId xmlns:a16="http://schemas.microsoft.com/office/drawing/2014/main" id="{9D73580C-A568-6AE8-D1CE-441F11C81222}"/>
                </a:ext>
              </a:extLst>
            </p:cNvPr>
            <p:cNvSpPr>
              <a:spLocks noChangeArrowheads="1"/>
            </p:cNvSpPr>
            <p:nvPr/>
          </p:nvSpPr>
          <p:spPr bwMode="auto">
            <a:xfrm>
              <a:off x="440" y="2422"/>
              <a:ext cx="165"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これまで</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 name="Rectangle 23">
              <a:extLst>
                <a:ext uri="{FF2B5EF4-FFF2-40B4-BE49-F238E27FC236}">
                  <a16:creationId xmlns:a16="http://schemas.microsoft.com/office/drawing/2014/main" id="{A1001DCD-1CB7-E328-0E28-EC321E50ECC7}"/>
                </a:ext>
              </a:extLst>
            </p:cNvPr>
            <p:cNvSpPr>
              <a:spLocks noChangeArrowheads="1"/>
            </p:cNvSpPr>
            <p:nvPr/>
          </p:nvSpPr>
          <p:spPr bwMode="auto">
            <a:xfrm>
              <a:off x="1756" y="2422"/>
              <a:ext cx="124"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現在</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 name="Rectangle 24">
              <a:extLst>
                <a:ext uri="{FF2B5EF4-FFF2-40B4-BE49-F238E27FC236}">
                  <a16:creationId xmlns:a16="http://schemas.microsoft.com/office/drawing/2014/main" id="{C4E99244-B892-044E-E78F-80E5C1F417A4}"/>
                </a:ext>
              </a:extLst>
            </p:cNvPr>
            <p:cNvSpPr>
              <a:spLocks noChangeArrowheads="1"/>
            </p:cNvSpPr>
            <p:nvPr/>
          </p:nvSpPr>
          <p:spPr bwMode="auto">
            <a:xfrm>
              <a:off x="3024" y="2422"/>
              <a:ext cx="124"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今後</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1" name="Rectangle 25">
              <a:extLst>
                <a:ext uri="{FF2B5EF4-FFF2-40B4-BE49-F238E27FC236}">
                  <a16:creationId xmlns:a16="http://schemas.microsoft.com/office/drawing/2014/main" id="{AB322B10-3069-27A4-82C3-3E0A753FBC69}"/>
                </a:ext>
              </a:extLst>
            </p:cNvPr>
            <p:cNvSpPr>
              <a:spLocks noChangeArrowheads="1"/>
            </p:cNvSpPr>
            <p:nvPr/>
          </p:nvSpPr>
          <p:spPr bwMode="auto">
            <a:xfrm>
              <a:off x="4292" y="2422"/>
              <a:ext cx="124"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今後</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2" name="Rectangle 26">
              <a:extLst>
                <a:ext uri="{FF2B5EF4-FFF2-40B4-BE49-F238E27FC236}">
                  <a16:creationId xmlns:a16="http://schemas.microsoft.com/office/drawing/2014/main" id="{E4DD4FC0-E741-CE69-8635-C7A95A280790}"/>
                </a:ext>
              </a:extLst>
            </p:cNvPr>
            <p:cNvSpPr>
              <a:spLocks noChangeArrowheads="1"/>
            </p:cNvSpPr>
            <p:nvPr/>
          </p:nvSpPr>
          <p:spPr bwMode="auto">
            <a:xfrm>
              <a:off x="143" y="2524"/>
              <a:ext cx="896"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20</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21</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年3月~202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1</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1</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3" name="Rectangle 27">
              <a:extLst>
                <a:ext uri="{FF2B5EF4-FFF2-40B4-BE49-F238E27FC236}">
                  <a16:creationId xmlns:a16="http://schemas.microsoft.com/office/drawing/2014/main" id="{A2BD7C87-29E0-63FB-6FCA-8A88A651624A}"/>
                </a:ext>
              </a:extLst>
            </p:cNvPr>
            <p:cNvSpPr>
              <a:spLocks noChangeArrowheads="1"/>
            </p:cNvSpPr>
            <p:nvPr/>
          </p:nvSpPr>
          <p:spPr bwMode="auto">
            <a:xfrm>
              <a:off x="1411" y="2524"/>
              <a:ext cx="846"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1</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月~202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3</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a:t>
              </a:r>
              <a:r>
                <a:rPr lang="en-US" altLang="ja-JP" sz="900" b="1" dirty="0">
                  <a:solidFill>
                    <a:srgbClr val="000000"/>
                  </a:solidFill>
                  <a:latin typeface="Meiryo UI" panose="020B0604030504040204" pitchFamily="50" charset="-128"/>
                  <a:ea typeface="Meiryo UI" panose="020B0604030504040204" pitchFamily="50" charset="-128"/>
                </a:rPr>
                <a:t>5</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4" name="Rectangle 28">
              <a:extLst>
                <a:ext uri="{FF2B5EF4-FFF2-40B4-BE49-F238E27FC236}">
                  <a16:creationId xmlns:a16="http://schemas.microsoft.com/office/drawing/2014/main" id="{ED1CF686-4BBB-9206-AEA5-FE0D9E7A7AA1}"/>
                </a:ext>
              </a:extLst>
            </p:cNvPr>
            <p:cNvSpPr>
              <a:spLocks noChangeArrowheads="1"/>
            </p:cNvSpPr>
            <p:nvPr/>
          </p:nvSpPr>
          <p:spPr bwMode="auto">
            <a:xfrm>
              <a:off x="2679" y="2524"/>
              <a:ext cx="846"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3</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年6月~202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4</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年5月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7" name="Rectangle 29">
              <a:extLst>
                <a:ext uri="{FF2B5EF4-FFF2-40B4-BE49-F238E27FC236}">
                  <a16:creationId xmlns:a16="http://schemas.microsoft.com/office/drawing/2014/main" id="{B765DF38-1862-029B-DDC2-ECC26BE8B28F}"/>
                </a:ext>
              </a:extLst>
            </p:cNvPr>
            <p:cNvSpPr>
              <a:spLocks noChangeArrowheads="1"/>
            </p:cNvSpPr>
            <p:nvPr/>
          </p:nvSpPr>
          <p:spPr bwMode="auto">
            <a:xfrm>
              <a:off x="4140" y="2524"/>
              <a:ext cx="453"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4</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年6月~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 name="Rectangle 30">
              <a:extLst>
                <a:ext uri="{FF2B5EF4-FFF2-40B4-BE49-F238E27FC236}">
                  <a16:creationId xmlns:a16="http://schemas.microsoft.com/office/drawing/2014/main" id="{A560D228-0EC6-40B8-C607-D437BD46F170}"/>
                </a:ext>
              </a:extLst>
            </p:cNvPr>
            <p:cNvSpPr>
              <a:spLocks noChangeArrowheads="1"/>
            </p:cNvSpPr>
            <p:nvPr/>
          </p:nvSpPr>
          <p:spPr bwMode="auto">
            <a:xfrm>
              <a:off x="344" y="2625"/>
              <a:ext cx="325"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A製品ローンチ</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9" name="Rectangle 31">
              <a:extLst>
                <a:ext uri="{FF2B5EF4-FFF2-40B4-BE49-F238E27FC236}">
                  <a16:creationId xmlns:a16="http://schemas.microsoft.com/office/drawing/2014/main" id="{2C5CB0F4-53DC-FCCC-34B1-A9E2BB40F7A8}"/>
                </a:ext>
              </a:extLst>
            </p:cNvPr>
            <p:cNvSpPr>
              <a:spLocks noChangeArrowheads="1"/>
            </p:cNvSpPr>
            <p:nvPr/>
          </p:nvSpPr>
          <p:spPr bwMode="auto">
            <a:xfrm>
              <a:off x="276" y="2727"/>
              <a:ext cx="353"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ユーザー数XX獲得</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0" name="Rectangle 32">
              <a:extLst>
                <a:ext uri="{FF2B5EF4-FFF2-40B4-BE49-F238E27FC236}">
                  <a16:creationId xmlns:a16="http://schemas.microsoft.com/office/drawing/2014/main" id="{A2AD661F-2E30-93EC-2696-DDF70E673A22}"/>
                </a:ext>
              </a:extLst>
            </p:cNvPr>
            <p:cNvSpPr>
              <a:spLocks noChangeArrowheads="1"/>
            </p:cNvSpPr>
            <p:nvPr/>
          </p:nvSpPr>
          <p:spPr bwMode="auto">
            <a:xfrm>
              <a:off x="1728" y="2625"/>
              <a:ext cx="181"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B製品</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6" name="Rectangle 33">
              <a:extLst>
                <a:ext uri="{FF2B5EF4-FFF2-40B4-BE49-F238E27FC236}">
                  <a16:creationId xmlns:a16="http://schemas.microsoft.com/office/drawing/2014/main" id="{B9EB0676-E004-A134-6ACB-B59746098B40}"/>
                </a:ext>
              </a:extLst>
            </p:cNvPr>
            <p:cNvSpPr>
              <a:spLocks noChangeArrowheads="1"/>
            </p:cNvSpPr>
            <p:nvPr/>
          </p:nvSpPr>
          <p:spPr bwMode="auto">
            <a:xfrm>
              <a:off x="1483" y="2727"/>
              <a:ext cx="542"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Phase①サービス開発</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7" name="Rectangle 34">
              <a:extLst>
                <a:ext uri="{FF2B5EF4-FFF2-40B4-BE49-F238E27FC236}">
                  <a16:creationId xmlns:a16="http://schemas.microsoft.com/office/drawing/2014/main" id="{C18992A5-CBA0-5F1D-7DDA-393960A1BB71}"/>
                </a:ext>
              </a:extLst>
            </p:cNvPr>
            <p:cNvSpPr>
              <a:spLocks noChangeArrowheads="1"/>
            </p:cNvSpPr>
            <p:nvPr/>
          </p:nvSpPr>
          <p:spPr bwMode="auto">
            <a:xfrm>
              <a:off x="2996" y="2625"/>
              <a:ext cx="181"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B製品</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8" name="Rectangle 35">
              <a:extLst>
                <a:ext uri="{FF2B5EF4-FFF2-40B4-BE49-F238E27FC236}">
                  <a16:creationId xmlns:a16="http://schemas.microsoft.com/office/drawing/2014/main" id="{1EC09B82-B061-BA54-9177-D9E6F769028C}"/>
                </a:ext>
              </a:extLst>
            </p:cNvPr>
            <p:cNvSpPr>
              <a:spLocks noChangeArrowheads="1"/>
            </p:cNvSpPr>
            <p:nvPr/>
          </p:nvSpPr>
          <p:spPr bwMode="auto">
            <a:xfrm>
              <a:off x="2836" y="2727"/>
              <a:ext cx="449"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Phase②事業化</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9" name="Rectangle 36">
              <a:extLst>
                <a:ext uri="{FF2B5EF4-FFF2-40B4-BE49-F238E27FC236}">
                  <a16:creationId xmlns:a16="http://schemas.microsoft.com/office/drawing/2014/main" id="{22849B81-62B6-382B-7B48-11AF96013A77}"/>
                </a:ext>
              </a:extLst>
            </p:cNvPr>
            <p:cNvSpPr>
              <a:spLocks noChangeArrowheads="1"/>
            </p:cNvSpPr>
            <p:nvPr/>
          </p:nvSpPr>
          <p:spPr bwMode="auto">
            <a:xfrm>
              <a:off x="4144" y="2625"/>
              <a:ext cx="357"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B製品/C製品</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0" name="Rectangle 37">
              <a:extLst>
                <a:ext uri="{FF2B5EF4-FFF2-40B4-BE49-F238E27FC236}">
                  <a16:creationId xmlns:a16="http://schemas.microsoft.com/office/drawing/2014/main" id="{4DEA26D1-B812-8A50-AB96-1B3A3150D325}"/>
                </a:ext>
              </a:extLst>
            </p:cNvPr>
            <p:cNvSpPr>
              <a:spLocks noChangeArrowheads="1"/>
            </p:cNvSpPr>
            <p:nvPr/>
          </p:nvSpPr>
          <p:spPr bwMode="auto">
            <a:xfrm>
              <a:off x="4031" y="2727"/>
              <a:ext cx="530"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Phase③事業横展開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1" name="Rectangle 38">
              <a:extLst>
                <a:ext uri="{FF2B5EF4-FFF2-40B4-BE49-F238E27FC236}">
                  <a16:creationId xmlns:a16="http://schemas.microsoft.com/office/drawing/2014/main" id="{2B92FED7-52C4-6A12-3781-1ADD18429AB4}"/>
                </a:ext>
              </a:extLst>
            </p:cNvPr>
            <p:cNvSpPr>
              <a:spLocks noChangeArrowheads="1"/>
            </p:cNvSpPr>
            <p:nvPr/>
          </p:nvSpPr>
          <p:spPr bwMode="auto">
            <a:xfrm>
              <a:off x="83" y="2841"/>
              <a:ext cx="249"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・サービスローンチ</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2" name="Rectangle 39">
              <a:extLst>
                <a:ext uri="{FF2B5EF4-FFF2-40B4-BE49-F238E27FC236}">
                  <a16:creationId xmlns:a16="http://schemas.microsoft.com/office/drawing/2014/main" id="{81255454-54A9-D65F-76F6-8804554B1C2F}"/>
                </a:ext>
              </a:extLst>
            </p:cNvPr>
            <p:cNvSpPr>
              <a:spLocks noChangeArrowheads="1"/>
            </p:cNvSpPr>
            <p:nvPr/>
          </p:nvSpPr>
          <p:spPr bwMode="auto">
            <a:xfrm>
              <a:off x="1351" y="2841"/>
              <a:ext cx="165"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・市場調査</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3" name="Rectangle 40">
              <a:extLst>
                <a:ext uri="{FF2B5EF4-FFF2-40B4-BE49-F238E27FC236}">
                  <a16:creationId xmlns:a16="http://schemas.microsoft.com/office/drawing/2014/main" id="{AA37F2E2-B371-3448-2AC2-137BD5131C10}"/>
                </a:ext>
              </a:extLst>
            </p:cNvPr>
            <p:cNvSpPr>
              <a:spLocks noChangeArrowheads="1"/>
            </p:cNvSpPr>
            <p:nvPr/>
          </p:nvSpPr>
          <p:spPr bwMode="auto">
            <a:xfrm>
              <a:off x="2619" y="2841"/>
              <a:ext cx="249"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・サービスローンチ</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4" name="Rectangle 41">
              <a:extLst>
                <a:ext uri="{FF2B5EF4-FFF2-40B4-BE49-F238E27FC236}">
                  <a16:creationId xmlns:a16="http://schemas.microsoft.com/office/drawing/2014/main" id="{1FFFE63B-1B5A-95FE-423D-030B817C6AFF}"/>
                </a:ext>
              </a:extLst>
            </p:cNvPr>
            <p:cNvSpPr>
              <a:spLocks noChangeArrowheads="1"/>
            </p:cNvSpPr>
            <p:nvPr/>
          </p:nvSpPr>
          <p:spPr bwMode="auto">
            <a:xfrm>
              <a:off x="3887" y="2841"/>
              <a:ext cx="281"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・新規サービス開始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5" name="Rectangle 42">
              <a:extLst>
                <a:ext uri="{FF2B5EF4-FFF2-40B4-BE49-F238E27FC236}">
                  <a16:creationId xmlns:a16="http://schemas.microsoft.com/office/drawing/2014/main" id="{254011F2-2902-B7E8-EB6E-93208D0E2C7A}"/>
                </a:ext>
              </a:extLst>
            </p:cNvPr>
            <p:cNvSpPr>
              <a:spLocks noChangeArrowheads="1"/>
            </p:cNvSpPr>
            <p:nvPr/>
          </p:nvSpPr>
          <p:spPr bwMode="auto">
            <a:xfrm>
              <a:off x="83" y="2943"/>
              <a:ext cx="265"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・マーケティング拡大</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6" name="Rectangle 43">
              <a:extLst>
                <a:ext uri="{FF2B5EF4-FFF2-40B4-BE49-F238E27FC236}">
                  <a16:creationId xmlns:a16="http://schemas.microsoft.com/office/drawing/2014/main" id="{D905A5EC-D57F-2AF6-6847-1ABC88469F4F}"/>
                </a:ext>
              </a:extLst>
            </p:cNvPr>
            <p:cNvSpPr>
              <a:spLocks noChangeArrowheads="1"/>
            </p:cNvSpPr>
            <p:nvPr/>
          </p:nvSpPr>
          <p:spPr bwMode="auto">
            <a:xfrm>
              <a:off x="1351" y="2943"/>
              <a:ext cx="237"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・プロトタイプ制作</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7" name="Rectangle 44">
              <a:extLst>
                <a:ext uri="{FF2B5EF4-FFF2-40B4-BE49-F238E27FC236}">
                  <a16:creationId xmlns:a16="http://schemas.microsoft.com/office/drawing/2014/main" id="{AEC3DC2E-36A4-C36C-7B18-34F0F9E4E10C}"/>
                </a:ext>
              </a:extLst>
            </p:cNvPr>
            <p:cNvSpPr>
              <a:spLocks noChangeArrowheads="1"/>
            </p:cNvSpPr>
            <p:nvPr/>
          </p:nvSpPr>
          <p:spPr bwMode="auto">
            <a:xfrm>
              <a:off x="2619" y="2943"/>
              <a:ext cx="265"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・マーケティング拡大</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8" name="Rectangle 45">
              <a:extLst>
                <a:ext uri="{FF2B5EF4-FFF2-40B4-BE49-F238E27FC236}">
                  <a16:creationId xmlns:a16="http://schemas.microsoft.com/office/drawing/2014/main" id="{1975541C-1B55-1EA0-3B79-6A729DA22DD2}"/>
                </a:ext>
              </a:extLst>
            </p:cNvPr>
            <p:cNvSpPr>
              <a:spLocks noChangeArrowheads="1"/>
            </p:cNvSpPr>
            <p:nvPr/>
          </p:nvSpPr>
          <p:spPr bwMode="auto">
            <a:xfrm>
              <a:off x="3887" y="2943"/>
              <a:ext cx="205"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・C製品開発</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9" name="Rectangle 46">
              <a:extLst>
                <a:ext uri="{FF2B5EF4-FFF2-40B4-BE49-F238E27FC236}">
                  <a16:creationId xmlns:a16="http://schemas.microsoft.com/office/drawing/2014/main" id="{BEF26E90-0E4D-C69A-E89E-362B3F6EB9CF}"/>
                </a:ext>
              </a:extLst>
            </p:cNvPr>
            <p:cNvSpPr>
              <a:spLocks noChangeArrowheads="1"/>
            </p:cNvSpPr>
            <p:nvPr/>
          </p:nvSpPr>
          <p:spPr bwMode="auto">
            <a:xfrm>
              <a:off x="83" y="3044"/>
              <a:ext cx="165"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・事業提携</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0" name="Rectangle 47">
              <a:extLst>
                <a:ext uri="{FF2B5EF4-FFF2-40B4-BE49-F238E27FC236}">
                  <a16:creationId xmlns:a16="http://schemas.microsoft.com/office/drawing/2014/main" id="{EE1C9283-1C34-8D74-79C2-ABFCBF994C72}"/>
                </a:ext>
              </a:extLst>
            </p:cNvPr>
            <p:cNvSpPr>
              <a:spLocks noChangeArrowheads="1"/>
            </p:cNvSpPr>
            <p:nvPr/>
          </p:nvSpPr>
          <p:spPr bwMode="auto">
            <a:xfrm>
              <a:off x="1351" y="3044"/>
              <a:ext cx="165"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・事業検証</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1" name="Rectangle 48">
              <a:extLst>
                <a:ext uri="{FF2B5EF4-FFF2-40B4-BE49-F238E27FC236}">
                  <a16:creationId xmlns:a16="http://schemas.microsoft.com/office/drawing/2014/main" id="{3A739187-2EC2-C35C-7709-286E9978797C}"/>
                </a:ext>
              </a:extLst>
            </p:cNvPr>
            <p:cNvSpPr>
              <a:spLocks noChangeArrowheads="1"/>
            </p:cNvSpPr>
            <p:nvPr/>
          </p:nvSpPr>
          <p:spPr bwMode="auto">
            <a:xfrm>
              <a:off x="2619" y="3044"/>
              <a:ext cx="165"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・事業提携</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2" name="Rectangle 49">
              <a:extLst>
                <a:ext uri="{FF2B5EF4-FFF2-40B4-BE49-F238E27FC236}">
                  <a16:creationId xmlns:a16="http://schemas.microsoft.com/office/drawing/2014/main" id="{DF708337-7B0C-E7E5-6B26-48C3B8ADC68A}"/>
                </a:ext>
              </a:extLst>
            </p:cNvPr>
            <p:cNvSpPr>
              <a:spLocks noChangeArrowheads="1"/>
            </p:cNvSpPr>
            <p:nvPr/>
          </p:nvSpPr>
          <p:spPr bwMode="auto">
            <a:xfrm>
              <a:off x="1351" y="3146"/>
              <a:ext cx="205" cy="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・プロダクト開発</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3" name="Rectangle 50">
              <a:extLst>
                <a:ext uri="{FF2B5EF4-FFF2-40B4-BE49-F238E27FC236}">
                  <a16:creationId xmlns:a16="http://schemas.microsoft.com/office/drawing/2014/main" id="{16F301EC-A049-8EE7-2FA9-FABB6223A67A}"/>
                </a:ext>
              </a:extLst>
            </p:cNvPr>
            <p:cNvSpPr>
              <a:spLocks noChangeArrowheads="1"/>
            </p:cNvSpPr>
            <p:nvPr/>
          </p:nvSpPr>
          <p:spPr bwMode="auto">
            <a:xfrm>
              <a:off x="3919" y="3366"/>
              <a:ext cx="622"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FF0000"/>
                  </a:solidFill>
                  <a:effectLst/>
                  <a:latin typeface="Meiryo UI" panose="020B0604030504040204" pitchFamily="50" charset="-128"/>
                  <a:ea typeface="Meiryo UI" panose="020B0604030504040204" pitchFamily="50" charset="-128"/>
                </a:rPr>
                <a:t>今回のPoCで検証したい項目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4" name="Rectangle 51">
              <a:extLst>
                <a:ext uri="{FF2B5EF4-FFF2-40B4-BE49-F238E27FC236}">
                  <a16:creationId xmlns:a16="http://schemas.microsoft.com/office/drawing/2014/main" id="{5A716CC5-0BC9-D12B-F406-72F9F1129A0D}"/>
                </a:ext>
              </a:extLst>
            </p:cNvPr>
            <p:cNvSpPr>
              <a:spLocks noChangeArrowheads="1"/>
            </p:cNvSpPr>
            <p:nvPr/>
          </p:nvSpPr>
          <p:spPr bwMode="auto">
            <a:xfrm>
              <a:off x="1708" y="3496"/>
              <a:ext cx="165"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これまで</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5" name="Rectangle 52">
              <a:extLst>
                <a:ext uri="{FF2B5EF4-FFF2-40B4-BE49-F238E27FC236}">
                  <a16:creationId xmlns:a16="http://schemas.microsoft.com/office/drawing/2014/main" id="{48F44469-A072-2BDB-0C48-1C3FB64DC7D8}"/>
                </a:ext>
              </a:extLst>
            </p:cNvPr>
            <p:cNvSpPr>
              <a:spLocks noChangeArrowheads="1"/>
            </p:cNvSpPr>
            <p:nvPr/>
          </p:nvSpPr>
          <p:spPr bwMode="auto">
            <a:xfrm>
              <a:off x="2976" y="3496"/>
              <a:ext cx="165"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これまで</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6" name="Rectangle 53">
              <a:extLst>
                <a:ext uri="{FF2B5EF4-FFF2-40B4-BE49-F238E27FC236}">
                  <a16:creationId xmlns:a16="http://schemas.microsoft.com/office/drawing/2014/main" id="{15B66254-F4AF-0D90-C13A-DC3E918484B8}"/>
                </a:ext>
              </a:extLst>
            </p:cNvPr>
            <p:cNvSpPr>
              <a:spLocks noChangeArrowheads="1"/>
            </p:cNvSpPr>
            <p:nvPr/>
          </p:nvSpPr>
          <p:spPr bwMode="auto">
            <a:xfrm>
              <a:off x="4292" y="3496"/>
              <a:ext cx="124"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現在</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7" name="Rectangle 54">
              <a:extLst>
                <a:ext uri="{FF2B5EF4-FFF2-40B4-BE49-F238E27FC236}">
                  <a16:creationId xmlns:a16="http://schemas.microsoft.com/office/drawing/2014/main" id="{DBE4CC8B-B4D5-6DF7-3B7D-C7D7154A8BF6}"/>
                </a:ext>
              </a:extLst>
            </p:cNvPr>
            <p:cNvSpPr>
              <a:spLocks noChangeArrowheads="1"/>
            </p:cNvSpPr>
            <p:nvPr/>
          </p:nvSpPr>
          <p:spPr bwMode="auto">
            <a:xfrm>
              <a:off x="5560" y="3496"/>
              <a:ext cx="124"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今後</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8" name="Rectangle 55">
              <a:extLst>
                <a:ext uri="{FF2B5EF4-FFF2-40B4-BE49-F238E27FC236}">
                  <a16:creationId xmlns:a16="http://schemas.microsoft.com/office/drawing/2014/main" id="{29CD8FD5-C08F-A51D-CC6A-B7EC900EF84E}"/>
                </a:ext>
              </a:extLst>
            </p:cNvPr>
            <p:cNvSpPr>
              <a:spLocks noChangeArrowheads="1"/>
            </p:cNvSpPr>
            <p:nvPr/>
          </p:nvSpPr>
          <p:spPr bwMode="auto">
            <a:xfrm>
              <a:off x="1411" y="3597"/>
              <a:ext cx="846"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1</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月~202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79" name="Rectangle 56">
              <a:extLst>
                <a:ext uri="{FF2B5EF4-FFF2-40B4-BE49-F238E27FC236}">
                  <a16:creationId xmlns:a16="http://schemas.microsoft.com/office/drawing/2014/main" id="{FB129530-D7F3-710A-9CB2-FCC579AF3FC4}"/>
                </a:ext>
              </a:extLst>
            </p:cNvPr>
            <p:cNvSpPr>
              <a:spLocks noChangeArrowheads="1"/>
            </p:cNvSpPr>
            <p:nvPr/>
          </p:nvSpPr>
          <p:spPr bwMode="auto">
            <a:xfrm>
              <a:off x="2655" y="3597"/>
              <a:ext cx="846"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3</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月~202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6</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0" name="Rectangle 57">
              <a:extLst>
                <a:ext uri="{FF2B5EF4-FFF2-40B4-BE49-F238E27FC236}">
                  <a16:creationId xmlns:a16="http://schemas.microsoft.com/office/drawing/2014/main" id="{32CA5FA7-8682-7AE6-BAB2-7862E6A17412}"/>
                </a:ext>
              </a:extLst>
            </p:cNvPr>
            <p:cNvSpPr>
              <a:spLocks noChangeArrowheads="1"/>
            </p:cNvSpPr>
            <p:nvPr/>
          </p:nvSpPr>
          <p:spPr bwMode="auto">
            <a:xfrm>
              <a:off x="3923" y="3597"/>
              <a:ext cx="846"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a:t>
              </a:r>
              <a:r>
                <a:rPr lang="en-US" altLang="ja-JP" sz="900" b="1" dirty="0">
                  <a:solidFill>
                    <a:srgbClr val="000000"/>
                  </a:solidFill>
                  <a:latin typeface="Meiryo UI" panose="020B0604030504040204" pitchFamily="50" charset="-128"/>
                  <a:ea typeface="Meiryo UI" panose="020B0604030504040204" pitchFamily="50" charset="-128"/>
                </a:rPr>
                <a:t>7</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月~202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3</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年3月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1" name="Rectangle 58">
              <a:extLst>
                <a:ext uri="{FF2B5EF4-FFF2-40B4-BE49-F238E27FC236}">
                  <a16:creationId xmlns:a16="http://schemas.microsoft.com/office/drawing/2014/main" id="{F3AE3F91-581A-671C-5D47-3A2C5AE989D6}"/>
                </a:ext>
              </a:extLst>
            </p:cNvPr>
            <p:cNvSpPr>
              <a:spLocks noChangeArrowheads="1"/>
            </p:cNvSpPr>
            <p:nvPr/>
          </p:nvSpPr>
          <p:spPr bwMode="auto">
            <a:xfrm>
              <a:off x="5219" y="3597"/>
              <a:ext cx="846"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3</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年4月~202</a:t>
              </a:r>
              <a:r>
                <a:rPr kumimoji="0" lang="en-US"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3</a:t>
              </a:r>
              <a:r>
                <a:rPr kumimoji="0" lang="ja-JP" altLang="ja-JP" sz="9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年5月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2" name="Rectangle 59">
              <a:extLst>
                <a:ext uri="{FF2B5EF4-FFF2-40B4-BE49-F238E27FC236}">
                  <a16:creationId xmlns:a16="http://schemas.microsoft.com/office/drawing/2014/main" id="{624329DD-6311-9686-5473-A6A8296AF56E}"/>
                </a:ext>
              </a:extLst>
            </p:cNvPr>
            <p:cNvSpPr>
              <a:spLocks noChangeArrowheads="1"/>
            </p:cNvSpPr>
            <p:nvPr/>
          </p:nvSpPr>
          <p:spPr bwMode="auto">
            <a:xfrm>
              <a:off x="1560" y="3752"/>
              <a:ext cx="429"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Step①市場調査</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3" name="Rectangle 60">
              <a:extLst>
                <a:ext uri="{FF2B5EF4-FFF2-40B4-BE49-F238E27FC236}">
                  <a16:creationId xmlns:a16="http://schemas.microsoft.com/office/drawing/2014/main" id="{1ED05F42-3435-6E1D-B400-269A0398B0CB}"/>
                </a:ext>
              </a:extLst>
            </p:cNvPr>
            <p:cNvSpPr>
              <a:spLocks noChangeArrowheads="1"/>
            </p:cNvSpPr>
            <p:nvPr/>
          </p:nvSpPr>
          <p:spPr bwMode="auto">
            <a:xfrm>
              <a:off x="2779" y="3752"/>
              <a:ext cx="610"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Step②UI/UX検証</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4" name="Rectangle 61">
              <a:extLst>
                <a:ext uri="{FF2B5EF4-FFF2-40B4-BE49-F238E27FC236}">
                  <a16:creationId xmlns:a16="http://schemas.microsoft.com/office/drawing/2014/main" id="{A0CEDE68-C00E-9417-55E6-F06C09951467}"/>
                </a:ext>
              </a:extLst>
            </p:cNvPr>
            <p:cNvSpPr>
              <a:spLocks noChangeArrowheads="1"/>
            </p:cNvSpPr>
            <p:nvPr/>
          </p:nvSpPr>
          <p:spPr bwMode="auto">
            <a:xfrm>
              <a:off x="4047" y="3752"/>
              <a:ext cx="482"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Step③ユーザー検証</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5" name="Rectangle 62">
              <a:extLst>
                <a:ext uri="{FF2B5EF4-FFF2-40B4-BE49-F238E27FC236}">
                  <a16:creationId xmlns:a16="http://schemas.microsoft.com/office/drawing/2014/main" id="{C6604F1B-D339-0CB9-E9D0-6DD762C2ED83}"/>
                </a:ext>
              </a:extLst>
            </p:cNvPr>
            <p:cNvSpPr>
              <a:spLocks noChangeArrowheads="1"/>
            </p:cNvSpPr>
            <p:nvPr/>
          </p:nvSpPr>
          <p:spPr bwMode="auto">
            <a:xfrm>
              <a:off x="5331" y="3752"/>
              <a:ext cx="469"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Step④事業化検討</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6" name="Line 63">
              <a:extLst>
                <a:ext uri="{FF2B5EF4-FFF2-40B4-BE49-F238E27FC236}">
                  <a16:creationId xmlns:a16="http://schemas.microsoft.com/office/drawing/2014/main" id="{AD3127B9-5748-9B5A-53D6-8A7AEFE11D3E}"/>
                </a:ext>
              </a:extLst>
            </p:cNvPr>
            <p:cNvSpPr>
              <a:spLocks noChangeShapeType="1"/>
            </p:cNvSpPr>
            <p:nvPr/>
          </p:nvSpPr>
          <p:spPr bwMode="auto">
            <a:xfrm>
              <a:off x="67" y="1784"/>
              <a:ext cx="0" cy="43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Rectangle 64">
              <a:extLst>
                <a:ext uri="{FF2B5EF4-FFF2-40B4-BE49-F238E27FC236}">
                  <a16:creationId xmlns:a16="http://schemas.microsoft.com/office/drawing/2014/main" id="{61E3BC3E-F6BE-58DD-CE15-40E9F79D0F1F}"/>
                </a:ext>
              </a:extLst>
            </p:cNvPr>
            <p:cNvSpPr>
              <a:spLocks noChangeArrowheads="1"/>
            </p:cNvSpPr>
            <p:nvPr/>
          </p:nvSpPr>
          <p:spPr bwMode="auto">
            <a:xfrm>
              <a:off x="67" y="1784"/>
              <a:ext cx="4" cy="43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Line 65">
              <a:extLst>
                <a:ext uri="{FF2B5EF4-FFF2-40B4-BE49-F238E27FC236}">
                  <a16:creationId xmlns:a16="http://schemas.microsoft.com/office/drawing/2014/main" id="{02F5400F-AE30-FCC4-2BE8-8849C424B06A}"/>
                </a:ext>
              </a:extLst>
            </p:cNvPr>
            <p:cNvSpPr>
              <a:spLocks noChangeShapeType="1"/>
            </p:cNvSpPr>
            <p:nvPr/>
          </p:nvSpPr>
          <p:spPr bwMode="auto">
            <a:xfrm>
              <a:off x="71" y="2418"/>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Rectangle 66">
              <a:extLst>
                <a:ext uri="{FF2B5EF4-FFF2-40B4-BE49-F238E27FC236}">
                  <a16:creationId xmlns:a16="http://schemas.microsoft.com/office/drawing/2014/main" id="{E1181AEE-5D03-291C-8FC0-EA61216E5E02}"/>
                </a:ext>
              </a:extLst>
            </p:cNvPr>
            <p:cNvSpPr>
              <a:spLocks noChangeArrowheads="1"/>
            </p:cNvSpPr>
            <p:nvPr/>
          </p:nvSpPr>
          <p:spPr bwMode="auto">
            <a:xfrm>
              <a:off x="71" y="2418"/>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Line 67">
              <a:extLst>
                <a:ext uri="{FF2B5EF4-FFF2-40B4-BE49-F238E27FC236}">
                  <a16:creationId xmlns:a16="http://schemas.microsoft.com/office/drawing/2014/main" id="{1E73BFD0-75EF-2552-262E-513F76F12061}"/>
                </a:ext>
              </a:extLst>
            </p:cNvPr>
            <p:cNvSpPr>
              <a:spLocks noChangeShapeType="1"/>
            </p:cNvSpPr>
            <p:nvPr/>
          </p:nvSpPr>
          <p:spPr bwMode="auto">
            <a:xfrm>
              <a:off x="1339" y="2418"/>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Rectangle 68">
              <a:extLst>
                <a:ext uri="{FF2B5EF4-FFF2-40B4-BE49-F238E27FC236}">
                  <a16:creationId xmlns:a16="http://schemas.microsoft.com/office/drawing/2014/main" id="{74E25958-7235-608F-0223-AB5C834F4DB8}"/>
                </a:ext>
              </a:extLst>
            </p:cNvPr>
            <p:cNvSpPr>
              <a:spLocks noChangeArrowheads="1"/>
            </p:cNvSpPr>
            <p:nvPr/>
          </p:nvSpPr>
          <p:spPr bwMode="auto">
            <a:xfrm>
              <a:off x="1339" y="2418"/>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Line 69">
              <a:extLst>
                <a:ext uri="{FF2B5EF4-FFF2-40B4-BE49-F238E27FC236}">
                  <a16:creationId xmlns:a16="http://schemas.microsoft.com/office/drawing/2014/main" id="{4FE41D42-750B-3422-44CF-0849E06200DB}"/>
                </a:ext>
              </a:extLst>
            </p:cNvPr>
            <p:cNvSpPr>
              <a:spLocks noChangeShapeType="1"/>
            </p:cNvSpPr>
            <p:nvPr/>
          </p:nvSpPr>
          <p:spPr bwMode="auto">
            <a:xfrm>
              <a:off x="2607" y="2418"/>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Rectangle 70">
              <a:extLst>
                <a:ext uri="{FF2B5EF4-FFF2-40B4-BE49-F238E27FC236}">
                  <a16:creationId xmlns:a16="http://schemas.microsoft.com/office/drawing/2014/main" id="{B037512D-7534-EE86-0DE0-8E41BE4E863C}"/>
                </a:ext>
              </a:extLst>
            </p:cNvPr>
            <p:cNvSpPr>
              <a:spLocks noChangeArrowheads="1"/>
            </p:cNvSpPr>
            <p:nvPr/>
          </p:nvSpPr>
          <p:spPr bwMode="auto">
            <a:xfrm>
              <a:off x="2607" y="2418"/>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Line 71">
              <a:extLst>
                <a:ext uri="{FF2B5EF4-FFF2-40B4-BE49-F238E27FC236}">
                  <a16:creationId xmlns:a16="http://schemas.microsoft.com/office/drawing/2014/main" id="{AD59ADD5-F42D-9223-1893-1415BEF5DE0B}"/>
                </a:ext>
              </a:extLst>
            </p:cNvPr>
            <p:cNvSpPr>
              <a:spLocks noChangeShapeType="1"/>
            </p:cNvSpPr>
            <p:nvPr/>
          </p:nvSpPr>
          <p:spPr bwMode="auto">
            <a:xfrm>
              <a:off x="71" y="2520"/>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Rectangle 72">
              <a:extLst>
                <a:ext uri="{FF2B5EF4-FFF2-40B4-BE49-F238E27FC236}">
                  <a16:creationId xmlns:a16="http://schemas.microsoft.com/office/drawing/2014/main" id="{D80F54EA-E1EF-57D0-996D-65F961C8EA42}"/>
                </a:ext>
              </a:extLst>
            </p:cNvPr>
            <p:cNvSpPr>
              <a:spLocks noChangeArrowheads="1"/>
            </p:cNvSpPr>
            <p:nvPr/>
          </p:nvSpPr>
          <p:spPr bwMode="auto">
            <a:xfrm>
              <a:off x="71" y="2520"/>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Line 73">
              <a:extLst>
                <a:ext uri="{FF2B5EF4-FFF2-40B4-BE49-F238E27FC236}">
                  <a16:creationId xmlns:a16="http://schemas.microsoft.com/office/drawing/2014/main" id="{A9B366EE-5017-A0AB-58CD-0BC1929B72A2}"/>
                </a:ext>
              </a:extLst>
            </p:cNvPr>
            <p:cNvSpPr>
              <a:spLocks noChangeShapeType="1"/>
            </p:cNvSpPr>
            <p:nvPr/>
          </p:nvSpPr>
          <p:spPr bwMode="auto">
            <a:xfrm>
              <a:off x="1339" y="2520"/>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Rectangle 74">
              <a:extLst>
                <a:ext uri="{FF2B5EF4-FFF2-40B4-BE49-F238E27FC236}">
                  <a16:creationId xmlns:a16="http://schemas.microsoft.com/office/drawing/2014/main" id="{0D1EFA76-1EA1-71DE-B03F-7ACB690A078E}"/>
                </a:ext>
              </a:extLst>
            </p:cNvPr>
            <p:cNvSpPr>
              <a:spLocks noChangeArrowheads="1"/>
            </p:cNvSpPr>
            <p:nvPr/>
          </p:nvSpPr>
          <p:spPr bwMode="auto">
            <a:xfrm>
              <a:off x="1339" y="2520"/>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Line 75">
              <a:extLst>
                <a:ext uri="{FF2B5EF4-FFF2-40B4-BE49-F238E27FC236}">
                  <a16:creationId xmlns:a16="http://schemas.microsoft.com/office/drawing/2014/main" id="{5CE4734D-9053-13DF-ED68-3040C2DDBB7C}"/>
                </a:ext>
              </a:extLst>
            </p:cNvPr>
            <p:cNvSpPr>
              <a:spLocks noChangeShapeType="1"/>
            </p:cNvSpPr>
            <p:nvPr/>
          </p:nvSpPr>
          <p:spPr bwMode="auto">
            <a:xfrm>
              <a:off x="2607" y="2520"/>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Rectangle 76">
              <a:extLst>
                <a:ext uri="{FF2B5EF4-FFF2-40B4-BE49-F238E27FC236}">
                  <a16:creationId xmlns:a16="http://schemas.microsoft.com/office/drawing/2014/main" id="{3CA324ED-5173-CCF3-68EF-286733B343CF}"/>
                </a:ext>
              </a:extLst>
            </p:cNvPr>
            <p:cNvSpPr>
              <a:spLocks noChangeArrowheads="1"/>
            </p:cNvSpPr>
            <p:nvPr/>
          </p:nvSpPr>
          <p:spPr bwMode="auto">
            <a:xfrm>
              <a:off x="2607" y="2520"/>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Line 77">
              <a:extLst>
                <a:ext uri="{FF2B5EF4-FFF2-40B4-BE49-F238E27FC236}">
                  <a16:creationId xmlns:a16="http://schemas.microsoft.com/office/drawing/2014/main" id="{6C6EDC29-3842-C6D8-7E99-9ECCD6078AD8}"/>
                </a:ext>
              </a:extLst>
            </p:cNvPr>
            <p:cNvSpPr>
              <a:spLocks noChangeShapeType="1"/>
            </p:cNvSpPr>
            <p:nvPr/>
          </p:nvSpPr>
          <p:spPr bwMode="auto">
            <a:xfrm>
              <a:off x="71" y="2621"/>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Rectangle 78">
              <a:extLst>
                <a:ext uri="{FF2B5EF4-FFF2-40B4-BE49-F238E27FC236}">
                  <a16:creationId xmlns:a16="http://schemas.microsoft.com/office/drawing/2014/main" id="{FDDD9F25-D8BD-8840-A818-E596C2967DE6}"/>
                </a:ext>
              </a:extLst>
            </p:cNvPr>
            <p:cNvSpPr>
              <a:spLocks noChangeArrowheads="1"/>
            </p:cNvSpPr>
            <p:nvPr/>
          </p:nvSpPr>
          <p:spPr bwMode="auto">
            <a:xfrm>
              <a:off x="71" y="2621"/>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Line 79">
              <a:extLst>
                <a:ext uri="{FF2B5EF4-FFF2-40B4-BE49-F238E27FC236}">
                  <a16:creationId xmlns:a16="http://schemas.microsoft.com/office/drawing/2014/main" id="{71851578-0761-A821-8719-DF0E82C078D7}"/>
                </a:ext>
              </a:extLst>
            </p:cNvPr>
            <p:cNvSpPr>
              <a:spLocks noChangeShapeType="1"/>
            </p:cNvSpPr>
            <p:nvPr/>
          </p:nvSpPr>
          <p:spPr bwMode="auto">
            <a:xfrm>
              <a:off x="1339" y="2621"/>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Rectangle 80">
              <a:extLst>
                <a:ext uri="{FF2B5EF4-FFF2-40B4-BE49-F238E27FC236}">
                  <a16:creationId xmlns:a16="http://schemas.microsoft.com/office/drawing/2014/main" id="{8DFD101B-17CB-1025-3CC5-F615BAC66700}"/>
                </a:ext>
              </a:extLst>
            </p:cNvPr>
            <p:cNvSpPr>
              <a:spLocks noChangeArrowheads="1"/>
            </p:cNvSpPr>
            <p:nvPr/>
          </p:nvSpPr>
          <p:spPr bwMode="auto">
            <a:xfrm>
              <a:off x="1339" y="2621"/>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Line 81">
              <a:extLst>
                <a:ext uri="{FF2B5EF4-FFF2-40B4-BE49-F238E27FC236}">
                  <a16:creationId xmlns:a16="http://schemas.microsoft.com/office/drawing/2014/main" id="{6B3225D6-E571-1A7E-FE2E-37F4806787E0}"/>
                </a:ext>
              </a:extLst>
            </p:cNvPr>
            <p:cNvSpPr>
              <a:spLocks noChangeShapeType="1"/>
            </p:cNvSpPr>
            <p:nvPr/>
          </p:nvSpPr>
          <p:spPr bwMode="auto">
            <a:xfrm>
              <a:off x="2607" y="2621"/>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Rectangle 82">
              <a:extLst>
                <a:ext uri="{FF2B5EF4-FFF2-40B4-BE49-F238E27FC236}">
                  <a16:creationId xmlns:a16="http://schemas.microsoft.com/office/drawing/2014/main" id="{B4070BE4-681D-5413-0B79-79AB37E8EFD3}"/>
                </a:ext>
              </a:extLst>
            </p:cNvPr>
            <p:cNvSpPr>
              <a:spLocks noChangeArrowheads="1"/>
            </p:cNvSpPr>
            <p:nvPr/>
          </p:nvSpPr>
          <p:spPr bwMode="auto">
            <a:xfrm>
              <a:off x="2607" y="2621"/>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Line 83">
              <a:extLst>
                <a:ext uri="{FF2B5EF4-FFF2-40B4-BE49-F238E27FC236}">
                  <a16:creationId xmlns:a16="http://schemas.microsoft.com/office/drawing/2014/main" id="{0A31AFAD-F178-DCDB-77AE-8B7D440AA742}"/>
                </a:ext>
              </a:extLst>
            </p:cNvPr>
            <p:cNvSpPr>
              <a:spLocks noChangeShapeType="1"/>
            </p:cNvSpPr>
            <p:nvPr/>
          </p:nvSpPr>
          <p:spPr bwMode="auto">
            <a:xfrm>
              <a:off x="71" y="2829"/>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Rectangle 84">
              <a:extLst>
                <a:ext uri="{FF2B5EF4-FFF2-40B4-BE49-F238E27FC236}">
                  <a16:creationId xmlns:a16="http://schemas.microsoft.com/office/drawing/2014/main" id="{7B2262A7-A858-A71C-FF8E-8EE5086E61ED}"/>
                </a:ext>
              </a:extLst>
            </p:cNvPr>
            <p:cNvSpPr>
              <a:spLocks noChangeArrowheads="1"/>
            </p:cNvSpPr>
            <p:nvPr/>
          </p:nvSpPr>
          <p:spPr bwMode="auto">
            <a:xfrm>
              <a:off x="71" y="2829"/>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Line 85">
              <a:extLst>
                <a:ext uri="{FF2B5EF4-FFF2-40B4-BE49-F238E27FC236}">
                  <a16:creationId xmlns:a16="http://schemas.microsoft.com/office/drawing/2014/main" id="{BF5CF55D-B348-B80F-4B18-2A4632AC15AB}"/>
                </a:ext>
              </a:extLst>
            </p:cNvPr>
            <p:cNvSpPr>
              <a:spLocks noChangeShapeType="1"/>
            </p:cNvSpPr>
            <p:nvPr/>
          </p:nvSpPr>
          <p:spPr bwMode="auto">
            <a:xfrm>
              <a:off x="1339" y="2829"/>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Rectangle 86">
              <a:extLst>
                <a:ext uri="{FF2B5EF4-FFF2-40B4-BE49-F238E27FC236}">
                  <a16:creationId xmlns:a16="http://schemas.microsoft.com/office/drawing/2014/main" id="{BF5244D4-E98B-8EB5-F155-CFAC3740BB66}"/>
                </a:ext>
              </a:extLst>
            </p:cNvPr>
            <p:cNvSpPr>
              <a:spLocks noChangeArrowheads="1"/>
            </p:cNvSpPr>
            <p:nvPr/>
          </p:nvSpPr>
          <p:spPr bwMode="auto">
            <a:xfrm>
              <a:off x="1339" y="2829"/>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Line 87">
              <a:extLst>
                <a:ext uri="{FF2B5EF4-FFF2-40B4-BE49-F238E27FC236}">
                  <a16:creationId xmlns:a16="http://schemas.microsoft.com/office/drawing/2014/main" id="{FC2AE632-A487-ED4C-19B9-719FBA15118A}"/>
                </a:ext>
              </a:extLst>
            </p:cNvPr>
            <p:cNvSpPr>
              <a:spLocks noChangeShapeType="1"/>
            </p:cNvSpPr>
            <p:nvPr/>
          </p:nvSpPr>
          <p:spPr bwMode="auto">
            <a:xfrm>
              <a:off x="2607" y="2829"/>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Rectangle 88">
              <a:extLst>
                <a:ext uri="{FF2B5EF4-FFF2-40B4-BE49-F238E27FC236}">
                  <a16:creationId xmlns:a16="http://schemas.microsoft.com/office/drawing/2014/main" id="{FB88EB29-B9EC-2752-4D46-905274E0BD13}"/>
                </a:ext>
              </a:extLst>
            </p:cNvPr>
            <p:cNvSpPr>
              <a:spLocks noChangeArrowheads="1"/>
            </p:cNvSpPr>
            <p:nvPr/>
          </p:nvSpPr>
          <p:spPr bwMode="auto">
            <a:xfrm>
              <a:off x="2607" y="2829"/>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Line 89">
              <a:extLst>
                <a:ext uri="{FF2B5EF4-FFF2-40B4-BE49-F238E27FC236}">
                  <a16:creationId xmlns:a16="http://schemas.microsoft.com/office/drawing/2014/main" id="{1D4D1434-D5B1-16EF-7BB0-A0A831573018}"/>
                </a:ext>
              </a:extLst>
            </p:cNvPr>
            <p:cNvSpPr>
              <a:spLocks noChangeShapeType="1"/>
            </p:cNvSpPr>
            <p:nvPr/>
          </p:nvSpPr>
          <p:spPr bwMode="auto">
            <a:xfrm>
              <a:off x="71" y="3235"/>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Rectangle 90">
              <a:extLst>
                <a:ext uri="{FF2B5EF4-FFF2-40B4-BE49-F238E27FC236}">
                  <a16:creationId xmlns:a16="http://schemas.microsoft.com/office/drawing/2014/main" id="{81755C63-6427-8C6F-ECA2-9D7C12856B54}"/>
                </a:ext>
              </a:extLst>
            </p:cNvPr>
            <p:cNvSpPr>
              <a:spLocks noChangeArrowheads="1"/>
            </p:cNvSpPr>
            <p:nvPr/>
          </p:nvSpPr>
          <p:spPr bwMode="auto">
            <a:xfrm>
              <a:off x="71" y="3235"/>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Line 91">
              <a:extLst>
                <a:ext uri="{FF2B5EF4-FFF2-40B4-BE49-F238E27FC236}">
                  <a16:creationId xmlns:a16="http://schemas.microsoft.com/office/drawing/2014/main" id="{63BE5FCC-E0EF-5529-016B-DF95087B04DA}"/>
                </a:ext>
              </a:extLst>
            </p:cNvPr>
            <p:cNvSpPr>
              <a:spLocks noChangeShapeType="1"/>
            </p:cNvSpPr>
            <p:nvPr/>
          </p:nvSpPr>
          <p:spPr bwMode="auto">
            <a:xfrm>
              <a:off x="1339" y="3235"/>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Rectangle 92">
              <a:extLst>
                <a:ext uri="{FF2B5EF4-FFF2-40B4-BE49-F238E27FC236}">
                  <a16:creationId xmlns:a16="http://schemas.microsoft.com/office/drawing/2014/main" id="{82BA6C65-5AD6-C94E-CC9E-75DD0E579400}"/>
                </a:ext>
              </a:extLst>
            </p:cNvPr>
            <p:cNvSpPr>
              <a:spLocks noChangeArrowheads="1"/>
            </p:cNvSpPr>
            <p:nvPr/>
          </p:nvSpPr>
          <p:spPr bwMode="auto">
            <a:xfrm>
              <a:off x="1339" y="3235"/>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Line 93">
              <a:extLst>
                <a:ext uri="{FF2B5EF4-FFF2-40B4-BE49-F238E27FC236}">
                  <a16:creationId xmlns:a16="http://schemas.microsoft.com/office/drawing/2014/main" id="{19147291-7AA5-DAB4-EB23-6EB984B1AF7F}"/>
                </a:ext>
              </a:extLst>
            </p:cNvPr>
            <p:cNvSpPr>
              <a:spLocks noChangeShapeType="1"/>
            </p:cNvSpPr>
            <p:nvPr/>
          </p:nvSpPr>
          <p:spPr bwMode="auto">
            <a:xfrm>
              <a:off x="2607" y="3235"/>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Rectangle 94">
              <a:extLst>
                <a:ext uri="{FF2B5EF4-FFF2-40B4-BE49-F238E27FC236}">
                  <a16:creationId xmlns:a16="http://schemas.microsoft.com/office/drawing/2014/main" id="{91C2D170-EE12-7D00-8BB0-A94EC8C8434C}"/>
                </a:ext>
              </a:extLst>
            </p:cNvPr>
            <p:cNvSpPr>
              <a:spLocks noChangeArrowheads="1"/>
            </p:cNvSpPr>
            <p:nvPr/>
          </p:nvSpPr>
          <p:spPr bwMode="auto">
            <a:xfrm>
              <a:off x="2607" y="3235"/>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Line 95">
              <a:extLst>
                <a:ext uri="{FF2B5EF4-FFF2-40B4-BE49-F238E27FC236}">
                  <a16:creationId xmlns:a16="http://schemas.microsoft.com/office/drawing/2014/main" id="{EBA19267-6975-4AE5-65AE-C383B121A56F}"/>
                </a:ext>
              </a:extLst>
            </p:cNvPr>
            <p:cNvSpPr>
              <a:spLocks noChangeShapeType="1"/>
            </p:cNvSpPr>
            <p:nvPr/>
          </p:nvSpPr>
          <p:spPr bwMode="auto">
            <a:xfrm>
              <a:off x="1335" y="2418"/>
              <a:ext cx="0" cy="82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Rectangle 96">
              <a:extLst>
                <a:ext uri="{FF2B5EF4-FFF2-40B4-BE49-F238E27FC236}">
                  <a16:creationId xmlns:a16="http://schemas.microsoft.com/office/drawing/2014/main" id="{9F8CB00A-53F7-857A-C20B-03E94C486354}"/>
                </a:ext>
              </a:extLst>
            </p:cNvPr>
            <p:cNvSpPr>
              <a:spLocks noChangeArrowheads="1"/>
            </p:cNvSpPr>
            <p:nvPr/>
          </p:nvSpPr>
          <p:spPr bwMode="auto">
            <a:xfrm>
              <a:off x="1335" y="2418"/>
              <a:ext cx="4" cy="8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Line 97">
              <a:extLst>
                <a:ext uri="{FF2B5EF4-FFF2-40B4-BE49-F238E27FC236}">
                  <a16:creationId xmlns:a16="http://schemas.microsoft.com/office/drawing/2014/main" id="{608BEEA0-9622-7578-79A5-C7CCBB4067F0}"/>
                </a:ext>
              </a:extLst>
            </p:cNvPr>
            <p:cNvSpPr>
              <a:spLocks noChangeShapeType="1"/>
            </p:cNvSpPr>
            <p:nvPr/>
          </p:nvSpPr>
          <p:spPr bwMode="auto">
            <a:xfrm>
              <a:off x="2314" y="2422"/>
              <a:ext cx="0" cy="81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Rectangle 98">
              <a:extLst>
                <a:ext uri="{FF2B5EF4-FFF2-40B4-BE49-F238E27FC236}">
                  <a16:creationId xmlns:a16="http://schemas.microsoft.com/office/drawing/2014/main" id="{219ADB54-8C4A-512F-B075-4F7974182B98}"/>
                </a:ext>
              </a:extLst>
            </p:cNvPr>
            <p:cNvSpPr>
              <a:spLocks noChangeArrowheads="1"/>
            </p:cNvSpPr>
            <p:nvPr/>
          </p:nvSpPr>
          <p:spPr bwMode="auto">
            <a:xfrm>
              <a:off x="2314" y="2422"/>
              <a:ext cx="4" cy="81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Line 99">
              <a:extLst>
                <a:ext uri="{FF2B5EF4-FFF2-40B4-BE49-F238E27FC236}">
                  <a16:creationId xmlns:a16="http://schemas.microsoft.com/office/drawing/2014/main" id="{37879F83-04D6-004D-DB23-FC2D11EE679C}"/>
                </a:ext>
              </a:extLst>
            </p:cNvPr>
            <p:cNvSpPr>
              <a:spLocks noChangeShapeType="1"/>
            </p:cNvSpPr>
            <p:nvPr/>
          </p:nvSpPr>
          <p:spPr bwMode="auto">
            <a:xfrm>
              <a:off x="1339" y="3492"/>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Rectangle 100">
              <a:extLst>
                <a:ext uri="{FF2B5EF4-FFF2-40B4-BE49-F238E27FC236}">
                  <a16:creationId xmlns:a16="http://schemas.microsoft.com/office/drawing/2014/main" id="{4592BCAE-A4BC-976A-3702-6185F0B14DEB}"/>
                </a:ext>
              </a:extLst>
            </p:cNvPr>
            <p:cNvSpPr>
              <a:spLocks noChangeArrowheads="1"/>
            </p:cNvSpPr>
            <p:nvPr/>
          </p:nvSpPr>
          <p:spPr bwMode="auto">
            <a:xfrm>
              <a:off x="1339" y="3492"/>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Line 101">
              <a:extLst>
                <a:ext uri="{FF2B5EF4-FFF2-40B4-BE49-F238E27FC236}">
                  <a16:creationId xmlns:a16="http://schemas.microsoft.com/office/drawing/2014/main" id="{130D20F9-82EA-C111-4CF1-76A6D03479CF}"/>
                </a:ext>
              </a:extLst>
            </p:cNvPr>
            <p:cNvSpPr>
              <a:spLocks noChangeShapeType="1"/>
            </p:cNvSpPr>
            <p:nvPr/>
          </p:nvSpPr>
          <p:spPr bwMode="auto">
            <a:xfrm>
              <a:off x="2603" y="2418"/>
              <a:ext cx="0" cy="82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Rectangle 102">
              <a:extLst>
                <a:ext uri="{FF2B5EF4-FFF2-40B4-BE49-F238E27FC236}">
                  <a16:creationId xmlns:a16="http://schemas.microsoft.com/office/drawing/2014/main" id="{35024AB4-6FF3-1AF3-281A-7162CC1364DB}"/>
                </a:ext>
              </a:extLst>
            </p:cNvPr>
            <p:cNvSpPr>
              <a:spLocks noChangeArrowheads="1"/>
            </p:cNvSpPr>
            <p:nvPr/>
          </p:nvSpPr>
          <p:spPr bwMode="auto">
            <a:xfrm>
              <a:off x="2603" y="2418"/>
              <a:ext cx="4" cy="8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Line 103">
              <a:extLst>
                <a:ext uri="{FF2B5EF4-FFF2-40B4-BE49-F238E27FC236}">
                  <a16:creationId xmlns:a16="http://schemas.microsoft.com/office/drawing/2014/main" id="{2073DBA0-2F7D-6D7E-5E1E-73002B951EFE}"/>
                </a:ext>
              </a:extLst>
            </p:cNvPr>
            <p:cNvSpPr>
              <a:spLocks noChangeShapeType="1"/>
            </p:cNvSpPr>
            <p:nvPr/>
          </p:nvSpPr>
          <p:spPr bwMode="auto">
            <a:xfrm>
              <a:off x="3582" y="2422"/>
              <a:ext cx="0" cy="81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Rectangle 104">
              <a:extLst>
                <a:ext uri="{FF2B5EF4-FFF2-40B4-BE49-F238E27FC236}">
                  <a16:creationId xmlns:a16="http://schemas.microsoft.com/office/drawing/2014/main" id="{47DC325A-66DF-C037-8AD8-35A83B3C8904}"/>
                </a:ext>
              </a:extLst>
            </p:cNvPr>
            <p:cNvSpPr>
              <a:spLocks noChangeArrowheads="1"/>
            </p:cNvSpPr>
            <p:nvPr/>
          </p:nvSpPr>
          <p:spPr bwMode="auto">
            <a:xfrm>
              <a:off x="3582" y="2422"/>
              <a:ext cx="4" cy="81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Line 105">
              <a:extLst>
                <a:ext uri="{FF2B5EF4-FFF2-40B4-BE49-F238E27FC236}">
                  <a16:creationId xmlns:a16="http://schemas.microsoft.com/office/drawing/2014/main" id="{5FF3306B-933E-A718-42F7-8592636505CD}"/>
                </a:ext>
              </a:extLst>
            </p:cNvPr>
            <p:cNvSpPr>
              <a:spLocks noChangeShapeType="1"/>
            </p:cNvSpPr>
            <p:nvPr/>
          </p:nvSpPr>
          <p:spPr bwMode="auto">
            <a:xfrm>
              <a:off x="2607" y="3492"/>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Rectangle 106">
              <a:extLst>
                <a:ext uri="{FF2B5EF4-FFF2-40B4-BE49-F238E27FC236}">
                  <a16:creationId xmlns:a16="http://schemas.microsoft.com/office/drawing/2014/main" id="{F7D91EBA-3483-EB56-6CDB-4A96BA529849}"/>
                </a:ext>
              </a:extLst>
            </p:cNvPr>
            <p:cNvSpPr>
              <a:spLocks noChangeArrowheads="1"/>
            </p:cNvSpPr>
            <p:nvPr/>
          </p:nvSpPr>
          <p:spPr bwMode="auto">
            <a:xfrm>
              <a:off x="2607" y="3492"/>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Line 107">
              <a:extLst>
                <a:ext uri="{FF2B5EF4-FFF2-40B4-BE49-F238E27FC236}">
                  <a16:creationId xmlns:a16="http://schemas.microsoft.com/office/drawing/2014/main" id="{CEE1D619-0BDF-F486-034A-2DEA977830BB}"/>
                </a:ext>
              </a:extLst>
            </p:cNvPr>
            <p:cNvSpPr>
              <a:spLocks noChangeShapeType="1"/>
            </p:cNvSpPr>
            <p:nvPr/>
          </p:nvSpPr>
          <p:spPr bwMode="auto">
            <a:xfrm>
              <a:off x="3871" y="2418"/>
              <a:ext cx="0" cy="82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Rectangle 108">
              <a:extLst>
                <a:ext uri="{FF2B5EF4-FFF2-40B4-BE49-F238E27FC236}">
                  <a16:creationId xmlns:a16="http://schemas.microsoft.com/office/drawing/2014/main" id="{AA811726-E192-54C6-396F-7EC13E0C35C3}"/>
                </a:ext>
              </a:extLst>
            </p:cNvPr>
            <p:cNvSpPr>
              <a:spLocks noChangeArrowheads="1"/>
            </p:cNvSpPr>
            <p:nvPr/>
          </p:nvSpPr>
          <p:spPr bwMode="auto">
            <a:xfrm>
              <a:off x="3871" y="2418"/>
              <a:ext cx="4" cy="8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Line 109">
              <a:extLst>
                <a:ext uri="{FF2B5EF4-FFF2-40B4-BE49-F238E27FC236}">
                  <a16:creationId xmlns:a16="http://schemas.microsoft.com/office/drawing/2014/main" id="{C63E3042-CD86-FC00-63B7-EC4D0702B3DE}"/>
                </a:ext>
              </a:extLst>
            </p:cNvPr>
            <p:cNvSpPr>
              <a:spLocks noChangeShapeType="1"/>
            </p:cNvSpPr>
            <p:nvPr/>
          </p:nvSpPr>
          <p:spPr bwMode="auto">
            <a:xfrm>
              <a:off x="4850" y="2422"/>
              <a:ext cx="0" cy="81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Rectangle 110">
              <a:extLst>
                <a:ext uri="{FF2B5EF4-FFF2-40B4-BE49-F238E27FC236}">
                  <a16:creationId xmlns:a16="http://schemas.microsoft.com/office/drawing/2014/main" id="{C2FBFD67-B42F-C3F7-8855-79F2E8C27C64}"/>
                </a:ext>
              </a:extLst>
            </p:cNvPr>
            <p:cNvSpPr>
              <a:spLocks noChangeArrowheads="1"/>
            </p:cNvSpPr>
            <p:nvPr/>
          </p:nvSpPr>
          <p:spPr bwMode="auto">
            <a:xfrm>
              <a:off x="4850" y="2422"/>
              <a:ext cx="4" cy="81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Line 111">
              <a:extLst>
                <a:ext uri="{FF2B5EF4-FFF2-40B4-BE49-F238E27FC236}">
                  <a16:creationId xmlns:a16="http://schemas.microsoft.com/office/drawing/2014/main" id="{8C5405FB-BAAC-7FDB-2BF8-33D1FD8D8F97}"/>
                </a:ext>
              </a:extLst>
            </p:cNvPr>
            <p:cNvSpPr>
              <a:spLocks noChangeShapeType="1"/>
            </p:cNvSpPr>
            <p:nvPr/>
          </p:nvSpPr>
          <p:spPr bwMode="auto">
            <a:xfrm>
              <a:off x="3875" y="3492"/>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Rectangle 112">
              <a:extLst>
                <a:ext uri="{FF2B5EF4-FFF2-40B4-BE49-F238E27FC236}">
                  <a16:creationId xmlns:a16="http://schemas.microsoft.com/office/drawing/2014/main" id="{88CE1F46-9F2F-2A07-9C19-0ADFC2F8E461}"/>
                </a:ext>
              </a:extLst>
            </p:cNvPr>
            <p:cNvSpPr>
              <a:spLocks noChangeArrowheads="1"/>
            </p:cNvSpPr>
            <p:nvPr/>
          </p:nvSpPr>
          <p:spPr bwMode="auto">
            <a:xfrm>
              <a:off x="3875" y="3492"/>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Line 113">
              <a:extLst>
                <a:ext uri="{FF2B5EF4-FFF2-40B4-BE49-F238E27FC236}">
                  <a16:creationId xmlns:a16="http://schemas.microsoft.com/office/drawing/2014/main" id="{DAA2A40C-B558-FDB4-3EB2-8FB32F802FB7}"/>
                </a:ext>
              </a:extLst>
            </p:cNvPr>
            <p:cNvSpPr>
              <a:spLocks noChangeShapeType="1"/>
            </p:cNvSpPr>
            <p:nvPr/>
          </p:nvSpPr>
          <p:spPr bwMode="auto">
            <a:xfrm>
              <a:off x="6122" y="1788"/>
              <a:ext cx="0" cy="43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Rectangle 114">
              <a:extLst>
                <a:ext uri="{FF2B5EF4-FFF2-40B4-BE49-F238E27FC236}">
                  <a16:creationId xmlns:a16="http://schemas.microsoft.com/office/drawing/2014/main" id="{050B39B3-A2B1-3363-7390-B6091D41E804}"/>
                </a:ext>
              </a:extLst>
            </p:cNvPr>
            <p:cNvSpPr>
              <a:spLocks noChangeArrowheads="1"/>
            </p:cNvSpPr>
            <p:nvPr/>
          </p:nvSpPr>
          <p:spPr bwMode="auto">
            <a:xfrm>
              <a:off x="6122" y="1788"/>
              <a:ext cx="4" cy="43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Line 115">
              <a:extLst>
                <a:ext uri="{FF2B5EF4-FFF2-40B4-BE49-F238E27FC236}">
                  <a16:creationId xmlns:a16="http://schemas.microsoft.com/office/drawing/2014/main" id="{A56BC086-0FEE-AF96-E302-2FB6F6FB51AB}"/>
                </a:ext>
              </a:extLst>
            </p:cNvPr>
            <p:cNvSpPr>
              <a:spLocks noChangeShapeType="1"/>
            </p:cNvSpPr>
            <p:nvPr/>
          </p:nvSpPr>
          <p:spPr bwMode="auto">
            <a:xfrm>
              <a:off x="1339" y="3593"/>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Rectangle 116">
              <a:extLst>
                <a:ext uri="{FF2B5EF4-FFF2-40B4-BE49-F238E27FC236}">
                  <a16:creationId xmlns:a16="http://schemas.microsoft.com/office/drawing/2014/main" id="{743C4A31-236E-E0D5-7746-49656AD71264}"/>
                </a:ext>
              </a:extLst>
            </p:cNvPr>
            <p:cNvSpPr>
              <a:spLocks noChangeArrowheads="1"/>
            </p:cNvSpPr>
            <p:nvPr/>
          </p:nvSpPr>
          <p:spPr bwMode="auto">
            <a:xfrm>
              <a:off x="1339" y="3593"/>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Line 117">
              <a:extLst>
                <a:ext uri="{FF2B5EF4-FFF2-40B4-BE49-F238E27FC236}">
                  <a16:creationId xmlns:a16="http://schemas.microsoft.com/office/drawing/2014/main" id="{77010D5A-CCDD-D28E-4301-93455CDE5EAE}"/>
                </a:ext>
              </a:extLst>
            </p:cNvPr>
            <p:cNvSpPr>
              <a:spLocks noChangeShapeType="1"/>
            </p:cNvSpPr>
            <p:nvPr/>
          </p:nvSpPr>
          <p:spPr bwMode="auto">
            <a:xfrm>
              <a:off x="2607" y="3593"/>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Rectangle 118">
              <a:extLst>
                <a:ext uri="{FF2B5EF4-FFF2-40B4-BE49-F238E27FC236}">
                  <a16:creationId xmlns:a16="http://schemas.microsoft.com/office/drawing/2014/main" id="{0DD5696F-EE70-0282-051D-4F092F15E2FC}"/>
                </a:ext>
              </a:extLst>
            </p:cNvPr>
            <p:cNvSpPr>
              <a:spLocks noChangeArrowheads="1"/>
            </p:cNvSpPr>
            <p:nvPr/>
          </p:nvSpPr>
          <p:spPr bwMode="auto">
            <a:xfrm>
              <a:off x="2607" y="3593"/>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Line 119">
              <a:extLst>
                <a:ext uri="{FF2B5EF4-FFF2-40B4-BE49-F238E27FC236}">
                  <a16:creationId xmlns:a16="http://schemas.microsoft.com/office/drawing/2014/main" id="{5E7EE4D3-F1FA-EFFC-F1CA-54A88AE02409}"/>
                </a:ext>
              </a:extLst>
            </p:cNvPr>
            <p:cNvSpPr>
              <a:spLocks noChangeShapeType="1"/>
            </p:cNvSpPr>
            <p:nvPr/>
          </p:nvSpPr>
          <p:spPr bwMode="auto">
            <a:xfrm>
              <a:off x="3875" y="3593"/>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Rectangle 120">
              <a:extLst>
                <a:ext uri="{FF2B5EF4-FFF2-40B4-BE49-F238E27FC236}">
                  <a16:creationId xmlns:a16="http://schemas.microsoft.com/office/drawing/2014/main" id="{4C870140-F661-DBAB-5887-BEF99BAF86E8}"/>
                </a:ext>
              </a:extLst>
            </p:cNvPr>
            <p:cNvSpPr>
              <a:spLocks noChangeArrowheads="1"/>
            </p:cNvSpPr>
            <p:nvPr/>
          </p:nvSpPr>
          <p:spPr bwMode="auto">
            <a:xfrm>
              <a:off x="3875" y="3593"/>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Line 121">
              <a:extLst>
                <a:ext uri="{FF2B5EF4-FFF2-40B4-BE49-F238E27FC236}">
                  <a16:creationId xmlns:a16="http://schemas.microsoft.com/office/drawing/2014/main" id="{A515DB16-7C28-EF7F-BEE3-DF4C0BF9B888}"/>
                </a:ext>
              </a:extLst>
            </p:cNvPr>
            <p:cNvSpPr>
              <a:spLocks noChangeShapeType="1"/>
            </p:cNvSpPr>
            <p:nvPr/>
          </p:nvSpPr>
          <p:spPr bwMode="auto">
            <a:xfrm>
              <a:off x="1339" y="3695"/>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Rectangle 122">
              <a:extLst>
                <a:ext uri="{FF2B5EF4-FFF2-40B4-BE49-F238E27FC236}">
                  <a16:creationId xmlns:a16="http://schemas.microsoft.com/office/drawing/2014/main" id="{04A53F45-A22E-47A0-4A1F-32CE0F10B4FE}"/>
                </a:ext>
              </a:extLst>
            </p:cNvPr>
            <p:cNvSpPr>
              <a:spLocks noChangeArrowheads="1"/>
            </p:cNvSpPr>
            <p:nvPr/>
          </p:nvSpPr>
          <p:spPr bwMode="auto">
            <a:xfrm>
              <a:off x="1339" y="3695"/>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Line 123">
              <a:extLst>
                <a:ext uri="{FF2B5EF4-FFF2-40B4-BE49-F238E27FC236}">
                  <a16:creationId xmlns:a16="http://schemas.microsoft.com/office/drawing/2014/main" id="{FA6C975F-B971-16FE-A9A4-659EBF490AB8}"/>
                </a:ext>
              </a:extLst>
            </p:cNvPr>
            <p:cNvSpPr>
              <a:spLocks noChangeShapeType="1"/>
            </p:cNvSpPr>
            <p:nvPr/>
          </p:nvSpPr>
          <p:spPr bwMode="auto">
            <a:xfrm>
              <a:off x="2607" y="3695"/>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Rectangle 124">
              <a:extLst>
                <a:ext uri="{FF2B5EF4-FFF2-40B4-BE49-F238E27FC236}">
                  <a16:creationId xmlns:a16="http://schemas.microsoft.com/office/drawing/2014/main" id="{30865B47-06A7-3D9C-E1AB-3845F0C71953}"/>
                </a:ext>
              </a:extLst>
            </p:cNvPr>
            <p:cNvSpPr>
              <a:spLocks noChangeArrowheads="1"/>
            </p:cNvSpPr>
            <p:nvPr/>
          </p:nvSpPr>
          <p:spPr bwMode="auto">
            <a:xfrm>
              <a:off x="2607" y="3695"/>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Line 125">
              <a:extLst>
                <a:ext uri="{FF2B5EF4-FFF2-40B4-BE49-F238E27FC236}">
                  <a16:creationId xmlns:a16="http://schemas.microsoft.com/office/drawing/2014/main" id="{DC52094C-D599-611F-14C2-23B104645901}"/>
                </a:ext>
              </a:extLst>
            </p:cNvPr>
            <p:cNvSpPr>
              <a:spLocks noChangeShapeType="1"/>
            </p:cNvSpPr>
            <p:nvPr/>
          </p:nvSpPr>
          <p:spPr bwMode="auto">
            <a:xfrm>
              <a:off x="3875" y="3695"/>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Rectangle 126">
              <a:extLst>
                <a:ext uri="{FF2B5EF4-FFF2-40B4-BE49-F238E27FC236}">
                  <a16:creationId xmlns:a16="http://schemas.microsoft.com/office/drawing/2014/main" id="{1D1E42DB-B7F3-5F96-4B09-D34D943B94CF}"/>
                </a:ext>
              </a:extLst>
            </p:cNvPr>
            <p:cNvSpPr>
              <a:spLocks noChangeArrowheads="1"/>
            </p:cNvSpPr>
            <p:nvPr/>
          </p:nvSpPr>
          <p:spPr bwMode="auto">
            <a:xfrm>
              <a:off x="3875" y="3695"/>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Line 127">
              <a:extLst>
                <a:ext uri="{FF2B5EF4-FFF2-40B4-BE49-F238E27FC236}">
                  <a16:creationId xmlns:a16="http://schemas.microsoft.com/office/drawing/2014/main" id="{D4E553C7-6515-B55B-860C-328CFE540A5B}"/>
                </a:ext>
              </a:extLst>
            </p:cNvPr>
            <p:cNvSpPr>
              <a:spLocks noChangeShapeType="1"/>
            </p:cNvSpPr>
            <p:nvPr/>
          </p:nvSpPr>
          <p:spPr bwMode="auto">
            <a:xfrm>
              <a:off x="1339" y="3902"/>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Rectangle 128">
              <a:extLst>
                <a:ext uri="{FF2B5EF4-FFF2-40B4-BE49-F238E27FC236}">
                  <a16:creationId xmlns:a16="http://schemas.microsoft.com/office/drawing/2014/main" id="{BF101B53-F3EC-ABDF-5A74-A8AD235FB9AD}"/>
                </a:ext>
              </a:extLst>
            </p:cNvPr>
            <p:cNvSpPr>
              <a:spLocks noChangeArrowheads="1"/>
            </p:cNvSpPr>
            <p:nvPr/>
          </p:nvSpPr>
          <p:spPr bwMode="auto">
            <a:xfrm>
              <a:off x="1339" y="3902"/>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Line 129">
              <a:extLst>
                <a:ext uri="{FF2B5EF4-FFF2-40B4-BE49-F238E27FC236}">
                  <a16:creationId xmlns:a16="http://schemas.microsoft.com/office/drawing/2014/main" id="{03851174-9364-6F2B-ABB5-9196CCF08BB0}"/>
                </a:ext>
              </a:extLst>
            </p:cNvPr>
            <p:cNvSpPr>
              <a:spLocks noChangeShapeType="1"/>
            </p:cNvSpPr>
            <p:nvPr/>
          </p:nvSpPr>
          <p:spPr bwMode="auto">
            <a:xfrm>
              <a:off x="2607" y="3902"/>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Rectangle 130">
              <a:extLst>
                <a:ext uri="{FF2B5EF4-FFF2-40B4-BE49-F238E27FC236}">
                  <a16:creationId xmlns:a16="http://schemas.microsoft.com/office/drawing/2014/main" id="{3B985DFF-92F5-59B2-949C-3592F09C08D9}"/>
                </a:ext>
              </a:extLst>
            </p:cNvPr>
            <p:cNvSpPr>
              <a:spLocks noChangeArrowheads="1"/>
            </p:cNvSpPr>
            <p:nvPr/>
          </p:nvSpPr>
          <p:spPr bwMode="auto">
            <a:xfrm>
              <a:off x="2607" y="3902"/>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Line 131">
              <a:extLst>
                <a:ext uri="{FF2B5EF4-FFF2-40B4-BE49-F238E27FC236}">
                  <a16:creationId xmlns:a16="http://schemas.microsoft.com/office/drawing/2014/main" id="{7AF4DFDC-31AD-CD51-E712-556E864F8B58}"/>
                </a:ext>
              </a:extLst>
            </p:cNvPr>
            <p:cNvSpPr>
              <a:spLocks noChangeShapeType="1"/>
            </p:cNvSpPr>
            <p:nvPr/>
          </p:nvSpPr>
          <p:spPr bwMode="auto">
            <a:xfrm>
              <a:off x="3875" y="3902"/>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Rectangle 132">
              <a:extLst>
                <a:ext uri="{FF2B5EF4-FFF2-40B4-BE49-F238E27FC236}">
                  <a16:creationId xmlns:a16="http://schemas.microsoft.com/office/drawing/2014/main" id="{FF15797A-3763-BCEC-E3BC-28C2C4D72945}"/>
                </a:ext>
              </a:extLst>
            </p:cNvPr>
            <p:cNvSpPr>
              <a:spLocks noChangeArrowheads="1"/>
            </p:cNvSpPr>
            <p:nvPr/>
          </p:nvSpPr>
          <p:spPr bwMode="auto">
            <a:xfrm>
              <a:off x="3875" y="3902"/>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Line 133">
              <a:extLst>
                <a:ext uri="{FF2B5EF4-FFF2-40B4-BE49-F238E27FC236}">
                  <a16:creationId xmlns:a16="http://schemas.microsoft.com/office/drawing/2014/main" id="{907065E5-6925-412B-1EDC-F0B5DBB3A62B}"/>
                </a:ext>
              </a:extLst>
            </p:cNvPr>
            <p:cNvSpPr>
              <a:spLocks noChangeShapeType="1"/>
            </p:cNvSpPr>
            <p:nvPr/>
          </p:nvSpPr>
          <p:spPr bwMode="auto">
            <a:xfrm>
              <a:off x="67" y="2418"/>
              <a:ext cx="0" cy="82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Rectangle 134">
              <a:extLst>
                <a:ext uri="{FF2B5EF4-FFF2-40B4-BE49-F238E27FC236}">
                  <a16:creationId xmlns:a16="http://schemas.microsoft.com/office/drawing/2014/main" id="{A5B94383-079D-5776-2438-E5FA0FBF4C68}"/>
                </a:ext>
              </a:extLst>
            </p:cNvPr>
            <p:cNvSpPr>
              <a:spLocks noChangeArrowheads="1"/>
            </p:cNvSpPr>
            <p:nvPr/>
          </p:nvSpPr>
          <p:spPr bwMode="auto">
            <a:xfrm>
              <a:off x="67" y="2418"/>
              <a:ext cx="4" cy="8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Line 135">
              <a:extLst>
                <a:ext uri="{FF2B5EF4-FFF2-40B4-BE49-F238E27FC236}">
                  <a16:creationId xmlns:a16="http://schemas.microsoft.com/office/drawing/2014/main" id="{AF28A919-0C39-EA92-E2C2-CD12A225C7D0}"/>
                </a:ext>
              </a:extLst>
            </p:cNvPr>
            <p:cNvSpPr>
              <a:spLocks noChangeShapeType="1"/>
            </p:cNvSpPr>
            <p:nvPr/>
          </p:nvSpPr>
          <p:spPr bwMode="auto">
            <a:xfrm>
              <a:off x="6122" y="3496"/>
              <a:ext cx="0" cy="41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Rectangle 136">
              <a:extLst>
                <a:ext uri="{FF2B5EF4-FFF2-40B4-BE49-F238E27FC236}">
                  <a16:creationId xmlns:a16="http://schemas.microsoft.com/office/drawing/2014/main" id="{CF2191B9-444C-4B4A-83B1-F8BCDE319B63}"/>
                </a:ext>
              </a:extLst>
            </p:cNvPr>
            <p:cNvSpPr>
              <a:spLocks noChangeArrowheads="1"/>
            </p:cNvSpPr>
            <p:nvPr/>
          </p:nvSpPr>
          <p:spPr bwMode="auto">
            <a:xfrm>
              <a:off x="6122" y="3496"/>
              <a:ext cx="4" cy="4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Line 137">
              <a:extLst>
                <a:ext uri="{FF2B5EF4-FFF2-40B4-BE49-F238E27FC236}">
                  <a16:creationId xmlns:a16="http://schemas.microsoft.com/office/drawing/2014/main" id="{06F4F64B-5681-8C50-158B-AF1CF5D6E912}"/>
                </a:ext>
              </a:extLst>
            </p:cNvPr>
            <p:cNvSpPr>
              <a:spLocks noChangeShapeType="1"/>
            </p:cNvSpPr>
            <p:nvPr/>
          </p:nvSpPr>
          <p:spPr bwMode="auto">
            <a:xfrm>
              <a:off x="1046" y="2422"/>
              <a:ext cx="0" cy="81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Rectangle 138">
              <a:extLst>
                <a:ext uri="{FF2B5EF4-FFF2-40B4-BE49-F238E27FC236}">
                  <a16:creationId xmlns:a16="http://schemas.microsoft.com/office/drawing/2014/main" id="{520E7A0D-220B-A322-0FFF-EF83D858D916}"/>
                </a:ext>
              </a:extLst>
            </p:cNvPr>
            <p:cNvSpPr>
              <a:spLocks noChangeArrowheads="1"/>
            </p:cNvSpPr>
            <p:nvPr/>
          </p:nvSpPr>
          <p:spPr bwMode="auto">
            <a:xfrm>
              <a:off x="1046" y="2422"/>
              <a:ext cx="4" cy="81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Line 139">
              <a:extLst>
                <a:ext uri="{FF2B5EF4-FFF2-40B4-BE49-F238E27FC236}">
                  <a16:creationId xmlns:a16="http://schemas.microsoft.com/office/drawing/2014/main" id="{1FF44E59-535C-1B45-1462-DC5494F2662D}"/>
                </a:ext>
              </a:extLst>
            </p:cNvPr>
            <p:cNvSpPr>
              <a:spLocks noChangeShapeType="1"/>
            </p:cNvSpPr>
            <p:nvPr/>
          </p:nvSpPr>
          <p:spPr bwMode="auto">
            <a:xfrm>
              <a:off x="1335" y="3492"/>
              <a:ext cx="0" cy="4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Rectangle 140">
              <a:extLst>
                <a:ext uri="{FF2B5EF4-FFF2-40B4-BE49-F238E27FC236}">
                  <a16:creationId xmlns:a16="http://schemas.microsoft.com/office/drawing/2014/main" id="{0D006FAB-ADF6-84EE-843D-05B5AA78DE82}"/>
                </a:ext>
              </a:extLst>
            </p:cNvPr>
            <p:cNvSpPr>
              <a:spLocks noChangeArrowheads="1"/>
            </p:cNvSpPr>
            <p:nvPr/>
          </p:nvSpPr>
          <p:spPr bwMode="auto">
            <a:xfrm>
              <a:off x="1335" y="3492"/>
              <a:ext cx="4" cy="4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Line 141">
              <a:extLst>
                <a:ext uri="{FF2B5EF4-FFF2-40B4-BE49-F238E27FC236}">
                  <a16:creationId xmlns:a16="http://schemas.microsoft.com/office/drawing/2014/main" id="{1F17718A-03E7-6080-5A01-F41C565E3D81}"/>
                </a:ext>
              </a:extLst>
            </p:cNvPr>
            <p:cNvSpPr>
              <a:spLocks noChangeShapeType="1"/>
            </p:cNvSpPr>
            <p:nvPr/>
          </p:nvSpPr>
          <p:spPr bwMode="auto">
            <a:xfrm>
              <a:off x="2314" y="3496"/>
              <a:ext cx="0" cy="41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Rectangle 142">
              <a:extLst>
                <a:ext uri="{FF2B5EF4-FFF2-40B4-BE49-F238E27FC236}">
                  <a16:creationId xmlns:a16="http://schemas.microsoft.com/office/drawing/2014/main" id="{14C31E65-4823-FE17-C56C-9FA2EB0442C1}"/>
                </a:ext>
              </a:extLst>
            </p:cNvPr>
            <p:cNvSpPr>
              <a:spLocks noChangeArrowheads="1"/>
            </p:cNvSpPr>
            <p:nvPr/>
          </p:nvSpPr>
          <p:spPr bwMode="auto">
            <a:xfrm>
              <a:off x="2314" y="3496"/>
              <a:ext cx="4" cy="4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Line 143">
              <a:extLst>
                <a:ext uri="{FF2B5EF4-FFF2-40B4-BE49-F238E27FC236}">
                  <a16:creationId xmlns:a16="http://schemas.microsoft.com/office/drawing/2014/main" id="{852776EA-5560-20BB-77AF-3B585F10E8E3}"/>
                </a:ext>
              </a:extLst>
            </p:cNvPr>
            <p:cNvSpPr>
              <a:spLocks noChangeShapeType="1"/>
            </p:cNvSpPr>
            <p:nvPr/>
          </p:nvSpPr>
          <p:spPr bwMode="auto">
            <a:xfrm>
              <a:off x="2603" y="3492"/>
              <a:ext cx="0" cy="4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Rectangle 144">
              <a:extLst>
                <a:ext uri="{FF2B5EF4-FFF2-40B4-BE49-F238E27FC236}">
                  <a16:creationId xmlns:a16="http://schemas.microsoft.com/office/drawing/2014/main" id="{CD76D874-BE45-F28B-E18D-E0209FA743F9}"/>
                </a:ext>
              </a:extLst>
            </p:cNvPr>
            <p:cNvSpPr>
              <a:spLocks noChangeArrowheads="1"/>
            </p:cNvSpPr>
            <p:nvPr/>
          </p:nvSpPr>
          <p:spPr bwMode="auto">
            <a:xfrm>
              <a:off x="2603" y="3492"/>
              <a:ext cx="4" cy="4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Line 145">
              <a:extLst>
                <a:ext uri="{FF2B5EF4-FFF2-40B4-BE49-F238E27FC236}">
                  <a16:creationId xmlns:a16="http://schemas.microsoft.com/office/drawing/2014/main" id="{37A0EEDE-9F59-CE30-D207-A790C38C670E}"/>
                </a:ext>
              </a:extLst>
            </p:cNvPr>
            <p:cNvSpPr>
              <a:spLocks noChangeShapeType="1"/>
            </p:cNvSpPr>
            <p:nvPr/>
          </p:nvSpPr>
          <p:spPr bwMode="auto">
            <a:xfrm>
              <a:off x="3582" y="3496"/>
              <a:ext cx="0" cy="41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Rectangle 146">
              <a:extLst>
                <a:ext uri="{FF2B5EF4-FFF2-40B4-BE49-F238E27FC236}">
                  <a16:creationId xmlns:a16="http://schemas.microsoft.com/office/drawing/2014/main" id="{3E5C2982-8C85-8787-BF6E-3B376C299F1F}"/>
                </a:ext>
              </a:extLst>
            </p:cNvPr>
            <p:cNvSpPr>
              <a:spLocks noChangeArrowheads="1"/>
            </p:cNvSpPr>
            <p:nvPr/>
          </p:nvSpPr>
          <p:spPr bwMode="auto">
            <a:xfrm>
              <a:off x="3582" y="3496"/>
              <a:ext cx="4" cy="4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Line 147">
              <a:extLst>
                <a:ext uri="{FF2B5EF4-FFF2-40B4-BE49-F238E27FC236}">
                  <a16:creationId xmlns:a16="http://schemas.microsoft.com/office/drawing/2014/main" id="{816A1BD9-8EA7-C6E5-B9D3-8AB08A1F8EF4}"/>
                </a:ext>
              </a:extLst>
            </p:cNvPr>
            <p:cNvSpPr>
              <a:spLocks noChangeShapeType="1"/>
            </p:cNvSpPr>
            <p:nvPr/>
          </p:nvSpPr>
          <p:spPr bwMode="auto">
            <a:xfrm>
              <a:off x="3871" y="3492"/>
              <a:ext cx="0" cy="4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Rectangle 148">
              <a:extLst>
                <a:ext uri="{FF2B5EF4-FFF2-40B4-BE49-F238E27FC236}">
                  <a16:creationId xmlns:a16="http://schemas.microsoft.com/office/drawing/2014/main" id="{E4DB7A57-5BE3-DF0A-E825-DE7ABDC7A437}"/>
                </a:ext>
              </a:extLst>
            </p:cNvPr>
            <p:cNvSpPr>
              <a:spLocks noChangeArrowheads="1"/>
            </p:cNvSpPr>
            <p:nvPr/>
          </p:nvSpPr>
          <p:spPr bwMode="auto">
            <a:xfrm>
              <a:off x="3871" y="3492"/>
              <a:ext cx="4" cy="4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Line 149">
              <a:extLst>
                <a:ext uri="{FF2B5EF4-FFF2-40B4-BE49-F238E27FC236}">
                  <a16:creationId xmlns:a16="http://schemas.microsoft.com/office/drawing/2014/main" id="{C01948AC-26FA-BF75-D943-EAA4E3BA0239}"/>
                </a:ext>
              </a:extLst>
            </p:cNvPr>
            <p:cNvSpPr>
              <a:spLocks noChangeShapeType="1"/>
            </p:cNvSpPr>
            <p:nvPr/>
          </p:nvSpPr>
          <p:spPr bwMode="auto">
            <a:xfrm>
              <a:off x="4850" y="3496"/>
              <a:ext cx="0" cy="41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Rectangle 150">
              <a:extLst>
                <a:ext uri="{FF2B5EF4-FFF2-40B4-BE49-F238E27FC236}">
                  <a16:creationId xmlns:a16="http://schemas.microsoft.com/office/drawing/2014/main" id="{91A5CC7F-98A8-1B40-69E9-0C8EBC2FC106}"/>
                </a:ext>
              </a:extLst>
            </p:cNvPr>
            <p:cNvSpPr>
              <a:spLocks noChangeArrowheads="1"/>
            </p:cNvSpPr>
            <p:nvPr/>
          </p:nvSpPr>
          <p:spPr bwMode="auto">
            <a:xfrm>
              <a:off x="4850" y="3496"/>
              <a:ext cx="4" cy="4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Line 151">
              <a:extLst>
                <a:ext uri="{FF2B5EF4-FFF2-40B4-BE49-F238E27FC236}">
                  <a16:creationId xmlns:a16="http://schemas.microsoft.com/office/drawing/2014/main" id="{308EC0F5-E29C-1BFA-9598-09DA1EBE7CC1}"/>
                </a:ext>
              </a:extLst>
            </p:cNvPr>
            <p:cNvSpPr>
              <a:spLocks noChangeShapeType="1"/>
            </p:cNvSpPr>
            <p:nvPr/>
          </p:nvSpPr>
          <p:spPr bwMode="auto">
            <a:xfrm>
              <a:off x="5139" y="3492"/>
              <a:ext cx="0" cy="4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Rectangle 152">
              <a:extLst>
                <a:ext uri="{FF2B5EF4-FFF2-40B4-BE49-F238E27FC236}">
                  <a16:creationId xmlns:a16="http://schemas.microsoft.com/office/drawing/2014/main" id="{1D514E19-B359-1CD8-5A21-315A954AE0CA}"/>
                </a:ext>
              </a:extLst>
            </p:cNvPr>
            <p:cNvSpPr>
              <a:spLocks noChangeArrowheads="1"/>
            </p:cNvSpPr>
            <p:nvPr/>
          </p:nvSpPr>
          <p:spPr bwMode="auto">
            <a:xfrm>
              <a:off x="5139" y="3492"/>
              <a:ext cx="4" cy="4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Line 153">
              <a:extLst>
                <a:ext uri="{FF2B5EF4-FFF2-40B4-BE49-F238E27FC236}">
                  <a16:creationId xmlns:a16="http://schemas.microsoft.com/office/drawing/2014/main" id="{59ED7503-E2FD-C952-8727-4A5755250DDA}"/>
                </a:ext>
              </a:extLst>
            </p:cNvPr>
            <p:cNvSpPr>
              <a:spLocks noChangeShapeType="1"/>
            </p:cNvSpPr>
            <p:nvPr/>
          </p:nvSpPr>
          <p:spPr bwMode="auto">
            <a:xfrm>
              <a:off x="71" y="1784"/>
              <a:ext cx="60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Rectangle 154">
              <a:extLst>
                <a:ext uri="{FF2B5EF4-FFF2-40B4-BE49-F238E27FC236}">
                  <a16:creationId xmlns:a16="http://schemas.microsoft.com/office/drawing/2014/main" id="{62A0A61B-9B97-C8C0-6E7C-E6363B555710}"/>
                </a:ext>
              </a:extLst>
            </p:cNvPr>
            <p:cNvSpPr>
              <a:spLocks noChangeArrowheads="1"/>
            </p:cNvSpPr>
            <p:nvPr/>
          </p:nvSpPr>
          <p:spPr bwMode="auto">
            <a:xfrm>
              <a:off x="71" y="1784"/>
              <a:ext cx="6055"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Line 155">
              <a:extLst>
                <a:ext uri="{FF2B5EF4-FFF2-40B4-BE49-F238E27FC236}">
                  <a16:creationId xmlns:a16="http://schemas.microsoft.com/office/drawing/2014/main" id="{184DC61B-98C2-0B4A-03BC-67702262CB1E}"/>
                </a:ext>
              </a:extLst>
            </p:cNvPr>
            <p:cNvSpPr>
              <a:spLocks noChangeShapeType="1"/>
            </p:cNvSpPr>
            <p:nvPr/>
          </p:nvSpPr>
          <p:spPr bwMode="auto">
            <a:xfrm>
              <a:off x="71" y="2215"/>
              <a:ext cx="60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Rectangle 156">
              <a:extLst>
                <a:ext uri="{FF2B5EF4-FFF2-40B4-BE49-F238E27FC236}">
                  <a16:creationId xmlns:a16="http://schemas.microsoft.com/office/drawing/2014/main" id="{44BBBEDF-B069-6A19-B769-215EB628FE7A}"/>
                </a:ext>
              </a:extLst>
            </p:cNvPr>
            <p:cNvSpPr>
              <a:spLocks noChangeArrowheads="1"/>
            </p:cNvSpPr>
            <p:nvPr/>
          </p:nvSpPr>
          <p:spPr bwMode="auto">
            <a:xfrm>
              <a:off x="71" y="2215"/>
              <a:ext cx="6055"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Line 157">
              <a:extLst>
                <a:ext uri="{FF2B5EF4-FFF2-40B4-BE49-F238E27FC236}">
                  <a16:creationId xmlns:a16="http://schemas.microsoft.com/office/drawing/2014/main" id="{0561193B-E372-E9FA-99E3-D7D2BD292076}"/>
                </a:ext>
              </a:extLst>
            </p:cNvPr>
            <p:cNvSpPr>
              <a:spLocks noChangeShapeType="1"/>
            </p:cNvSpPr>
            <p:nvPr/>
          </p:nvSpPr>
          <p:spPr bwMode="auto">
            <a:xfrm>
              <a:off x="3875" y="2418"/>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Rectangle 158">
              <a:extLst>
                <a:ext uri="{FF2B5EF4-FFF2-40B4-BE49-F238E27FC236}">
                  <a16:creationId xmlns:a16="http://schemas.microsoft.com/office/drawing/2014/main" id="{6F4EFCA4-F796-1B89-D9B4-79DDF4D406F0}"/>
                </a:ext>
              </a:extLst>
            </p:cNvPr>
            <p:cNvSpPr>
              <a:spLocks noChangeArrowheads="1"/>
            </p:cNvSpPr>
            <p:nvPr/>
          </p:nvSpPr>
          <p:spPr bwMode="auto">
            <a:xfrm>
              <a:off x="3875" y="2418"/>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Line 159">
              <a:extLst>
                <a:ext uri="{FF2B5EF4-FFF2-40B4-BE49-F238E27FC236}">
                  <a16:creationId xmlns:a16="http://schemas.microsoft.com/office/drawing/2014/main" id="{EEC502CB-5F06-D936-31E5-4BACE30E8335}"/>
                </a:ext>
              </a:extLst>
            </p:cNvPr>
            <p:cNvSpPr>
              <a:spLocks noChangeShapeType="1"/>
            </p:cNvSpPr>
            <p:nvPr/>
          </p:nvSpPr>
          <p:spPr bwMode="auto">
            <a:xfrm>
              <a:off x="3875" y="2520"/>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Rectangle 160">
              <a:extLst>
                <a:ext uri="{FF2B5EF4-FFF2-40B4-BE49-F238E27FC236}">
                  <a16:creationId xmlns:a16="http://schemas.microsoft.com/office/drawing/2014/main" id="{C549DE6C-1641-7E03-5592-66E0D6F215AA}"/>
                </a:ext>
              </a:extLst>
            </p:cNvPr>
            <p:cNvSpPr>
              <a:spLocks noChangeArrowheads="1"/>
            </p:cNvSpPr>
            <p:nvPr/>
          </p:nvSpPr>
          <p:spPr bwMode="auto">
            <a:xfrm>
              <a:off x="3875" y="2520"/>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Line 161">
              <a:extLst>
                <a:ext uri="{FF2B5EF4-FFF2-40B4-BE49-F238E27FC236}">
                  <a16:creationId xmlns:a16="http://schemas.microsoft.com/office/drawing/2014/main" id="{AC6ABF4A-816A-6D76-78C3-3A92D8B30F72}"/>
                </a:ext>
              </a:extLst>
            </p:cNvPr>
            <p:cNvSpPr>
              <a:spLocks noChangeShapeType="1"/>
            </p:cNvSpPr>
            <p:nvPr/>
          </p:nvSpPr>
          <p:spPr bwMode="auto">
            <a:xfrm>
              <a:off x="3875" y="2621"/>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Rectangle 162">
              <a:extLst>
                <a:ext uri="{FF2B5EF4-FFF2-40B4-BE49-F238E27FC236}">
                  <a16:creationId xmlns:a16="http://schemas.microsoft.com/office/drawing/2014/main" id="{3D95CB94-6A28-CCCA-87F6-A6707E4E8164}"/>
                </a:ext>
              </a:extLst>
            </p:cNvPr>
            <p:cNvSpPr>
              <a:spLocks noChangeArrowheads="1"/>
            </p:cNvSpPr>
            <p:nvPr/>
          </p:nvSpPr>
          <p:spPr bwMode="auto">
            <a:xfrm>
              <a:off x="3875" y="2621"/>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Line 163">
              <a:extLst>
                <a:ext uri="{FF2B5EF4-FFF2-40B4-BE49-F238E27FC236}">
                  <a16:creationId xmlns:a16="http://schemas.microsoft.com/office/drawing/2014/main" id="{AE75033B-299E-1255-6FBD-1369432CAC35}"/>
                </a:ext>
              </a:extLst>
            </p:cNvPr>
            <p:cNvSpPr>
              <a:spLocks noChangeShapeType="1"/>
            </p:cNvSpPr>
            <p:nvPr/>
          </p:nvSpPr>
          <p:spPr bwMode="auto">
            <a:xfrm>
              <a:off x="3875" y="2829"/>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Rectangle 164">
              <a:extLst>
                <a:ext uri="{FF2B5EF4-FFF2-40B4-BE49-F238E27FC236}">
                  <a16:creationId xmlns:a16="http://schemas.microsoft.com/office/drawing/2014/main" id="{B92F1CB3-8D64-27CD-FA24-DC13621E0F87}"/>
                </a:ext>
              </a:extLst>
            </p:cNvPr>
            <p:cNvSpPr>
              <a:spLocks noChangeArrowheads="1"/>
            </p:cNvSpPr>
            <p:nvPr/>
          </p:nvSpPr>
          <p:spPr bwMode="auto">
            <a:xfrm>
              <a:off x="3875" y="2829"/>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Line 165">
              <a:extLst>
                <a:ext uri="{FF2B5EF4-FFF2-40B4-BE49-F238E27FC236}">
                  <a16:creationId xmlns:a16="http://schemas.microsoft.com/office/drawing/2014/main" id="{86132546-05CB-7DEB-6369-3F5F55B3FD9B}"/>
                </a:ext>
              </a:extLst>
            </p:cNvPr>
            <p:cNvSpPr>
              <a:spLocks noChangeShapeType="1"/>
            </p:cNvSpPr>
            <p:nvPr/>
          </p:nvSpPr>
          <p:spPr bwMode="auto">
            <a:xfrm>
              <a:off x="3875" y="3235"/>
              <a:ext cx="97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Rectangle 166">
              <a:extLst>
                <a:ext uri="{FF2B5EF4-FFF2-40B4-BE49-F238E27FC236}">
                  <a16:creationId xmlns:a16="http://schemas.microsoft.com/office/drawing/2014/main" id="{A3E92902-1F6C-C6E9-2D8B-E7091610A6EA}"/>
                </a:ext>
              </a:extLst>
            </p:cNvPr>
            <p:cNvSpPr>
              <a:spLocks noChangeArrowheads="1"/>
            </p:cNvSpPr>
            <p:nvPr/>
          </p:nvSpPr>
          <p:spPr bwMode="auto">
            <a:xfrm>
              <a:off x="3875" y="3235"/>
              <a:ext cx="97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Line 167">
              <a:extLst>
                <a:ext uri="{FF2B5EF4-FFF2-40B4-BE49-F238E27FC236}">
                  <a16:creationId xmlns:a16="http://schemas.microsoft.com/office/drawing/2014/main" id="{6DC03E0C-06F7-723E-99EF-1AF8F2C800A8}"/>
                </a:ext>
              </a:extLst>
            </p:cNvPr>
            <p:cNvSpPr>
              <a:spLocks noChangeShapeType="1"/>
            </p:cNvSpPr>
            <p:nvPr/>
          </p:nvSpPr>
          <p:spPr bwMode="auto">
            <a:xfrm>
              <a:off x="5143" y="3492"/>
              <a:ext cx="98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Rectangle 168">
              <a:extLst>
                <a:ext uri="{FF2B5EF4-FFF2-40B4-BE49-F238E27FC236}">
                  <a16:creationId xmlns:a16="http://schemas.microsoft.com/office/drawing/2014/main" id="{073F0520-FF57-6308-180D-2160F0502755}"/>
                </a:ext>
              </a:extLst>
            </p:cNvPr>
            <p:cNvSpPr>
              <a:spLocks noChangeArrowheads="1"/>
            </p:cNvSpPr>
            <p:nvPr/>
          </p:nvSpPr>
          <p:spPr bwMode="auto">
            <a:xfrm>
              <a:off x="5143" y="3492"/>
              <a:ext cx="98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Line 169">
              <a:extLst>
                <a:ext uri="{FF2B5EF4-FFF2-40B4-BE49-F238E27FC236}">
                  <a16:creationId xmlns:a16="http://schemas.microsoft.com/office/drawing/2014/main" id="{87659905-E5CF-6341-51C0-2934675F539E}"/>
                </a:ext>
              </a:extLst>
            </p:cNvPr>
            <p:cNvSpPr>
              <a:spLocks noChangeShapeType="1"/>
            </p:cNvSpPr>
            <p:nvPr/>
          </p:nvSpPr>
          <p:spPr bwMode="auto">
            <a:xfrm>
              <a:off x="5143" y="3593"/>
              <a:ext cx="98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Rectangle 170">
              <a:extLst>
                <a:ext uri="{FF2B5EF4-FFF2-40B4-BE49-F238E27FC236}">
                  <a16:creationId xmlns:a16="http://schemas.microsoft.com/office/drawing/2014/main" id="{E0AEEC64-2780-CB54-24B8-6F7F61339FAE}"/>
                </a:ext>
              </a:extLst>
            </p:cNvPr>
            <p:cNvSpPr>
              <a:spLocks noChangeArrowheads="1"/>
            </p:cNvSpPr>
            <p:nvPr/>
          </p:nvSpPr>
          <p:spPr bwMode="auto">
            <a:xfrm>
              <a:off x="5143" y="3593"/>
              <a:ext cx="98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Line 171">
              <a:extLst>
                <a:ext uri="{FF2B5EF4-FFF2-40B4-BE49-F238E27FC236}">
                  <a16:creationId xmlns:a16="http://schemas.microsoft.com/office/drawing/2014/main" id="{3539EDE6-BA17-E71A-25DF-AA2EB40ACCC6}"/>
                </a:ext>
              </a:extLst>
            </p:cNvPr>
            <p:cNvSpPr>
              <a:spLocks noChangeShapeType="1"/>
            </p:cNvSpPr>
            <p:nvPr/>
          </p:nvSpPr>
          <p:spPr bwMode="auto">
            <a:xfrm>
              <a:off x="5143" y="3695"/>
              <a:ext cx="98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Rectangle 172">
              <a:extLst>
                <a:ext uri="{FF2B5EF4-FFF2-40B4-BE49-F238E27FC236}">
                  <a16:creationId xmlns:a16="http://schemas.microsoft.com/office/drawing/2014/main" id="{9F536AA9-9C84-C3D5-ECD2-7DFCF2D915D9}"/>
                </a:ext>
              </a:extLst>
            </p:cNvPr>
            <p:cNvSpPr>
              <a:spLocks noChangeArrowheads="1"/>
            </p:cNvSpPr>
            <p:nvPr/>
          </p:nvSpPr>
          <p:spPr bwMode="auto">
            <a:xfrm>
              <a:off x="5143" y="3695"/>
              <a:ext cx="98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Line 173">
              <a:extLst>
                <a:ext uri="{FF2B5EF4-FFF2-40B4-BE49-F238E27FC236}">
                  <a16:creationId xmlns:a16="http://schemas.microsoft.com/office/drawing/2014/main" id="{AD9F580C-96DB-1521-C59B-1822CD6DFD84}"/>
                </a:ext>
              </a:extLst>
            </p:cNvPr>
            <p:cNvSpPr>
              <a:spLocks noChangeShapeType="1"/>
            </p:cNvSpPr>
            <p:nvPr/>
          </p:nvSpPr>
          <p:spPr bwMode="auto">
            <a:xfrm>
              <a:off x="5143" y="3902"/>
              <a:ext cx="98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Rectangle 174">
              <a:extLst>
                <a:ext uri="{FF2B5EF4-FFF2-40B4-BE49-F238E27FC236}">
                  <a16:creationId xmlns:a16="http://schemas.microsoft.com/office/drawing/2014/main" id="{42C952D3-3449-782F-9860-45B23E8C7B65}"/>
                </a:ext>
              </a:extLst>
            </p:cNvPr>
            <p:cNvSpPr>
              <a:spLocks noChangeArrowheads="1"/>
            </p:cNvSpPr>
            <p:nvPr/>
          </p:nvSpPr>
          <p:spPr bwMode="auto">
            <a:xfrm>
              <a:off x="5143" y="3902"/>
              <a:ext cx="98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Rectangle 175">
              <a:extLst>
                <a:ext uri="{FF2B5EF4-FFF2-40B4-BE49-F238E27FC236}">
                  <a16:creationId xmlns:a16="http://schemas.microsoft.com/office/drawing/2014/main" id="{54C6EA84-281C-CA82-B875-C2971D2C6BC6}"/>
                </a:ext>
              </a:extLst>
            </p:cNvPr>
            <p:cNvSpPr>
              <a:spLocks noChangeArrowheads="1"/>
            </p:cNvSpPr>
            <p:nvPr/>
          </p:nvSpPr>
          <p:spPr bwMode="auto">
            <a:xfrm>
              <a:off x="1329" y="2412"/>
              <a:ext cx="991" cy="838"/>
            </a:xfrm>
            <a:prstGeom prst="rect">
              <a:avLst/>
            </a:prstGeom>
            <a:noFill/>
            <a:ln w="23813" cap="flat">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176">
              <a:extLst>
                <a:ext uri="{FF2B5EF4-FFF2-40B4-BE49-F238E27FC236}">
                  <a16:creationId xmlns:a16="http://schemas.microsoft.com/office/drawing/2014/main" id="{B32B1C3E-1C11-0AF3-11DA-BDB8858F24E3}"/>
                </a:ext>
              </a:extLst>
            </p:cNvPr>
            <p:cNvSpPr>
              <a:spLocks noEditPoints="1"/>
            </p:cNvSpPr>
            <p:nvPr/>
          </p:nvSpPr>
          <p:spPr bwMode="auto">
            <a:xfrm>
              <a:off x="3857" y="3486"/>
              <a:ext cx="1006" cy="430"/>
            </a:xfrm>
            <a:custGeom>
              <a:avLst/>
              <a:gdLst>
                <a:gd name="T0" fmla="*/ 15 w 1006"/>
                <a:gd name="T1" fmla="*/ 422 h 430"/>
                <a:gd name="T2" fmla="*/ 15 w 1006"/>
                <a:gd name="T3" fmla="*/ 316 h 430"/>
                <a:gd name="T4" fmla="*/ 0 w 1006"/>
                <a:gd name="T5" fmla="*/ 255 h 430"/>
                <a:gd name="T6" fmla="*/ 0 w 1006"/>
                <a:gd name="T7" fmla="*/ 239 h 430"/>
                <a:gd name="T8" fmla="*/ 0 w 1006"/>
                <a:gd name="T9" fmla="*/ 239 h 430"/>
                <a:gd name="T10" fmla="*/ 15 w 1006"/>
                <a:gd name="T11" fmla="*/ 178 h 430"/>
                <a:gd name="T12" fmla="*/ 15 w 1006"/>
                <a:gd name="T13" fmla="*/ 72 h 430"/>
                <a:gd name="T14" fmla="*/ 0 w 1006"/>
                <a:gd name="T15" fmla="*/ 11 h 430"/>
                <a:gd name="T16" fmla="*/ 20 w 1006"/>
                <a:gd name="T17" fmla="*/ 0 h 430"/>
                <a:gd name="T18" fmla="*/ 20 w 1006"/>
                <a:gd name="T19" fmla="*/ 0 h 430"/>
                <a:gd name="T20" fmla="*/ 80 w 1006"/>
                <a:gd name="T21" fmla="*/ 15 h 430"/>
                <a:gd name="T22" fmla="*/ 185 w 1006"/>
                <a:gd name="T23" fmla="*/ 15 h 430"/>
                <a:gd name="T24" fmla="*/ 245 w 1006"/>
                <a:gd name="T25" fmla="*/ 0 h 430"/>
                <a:gd name="T26" fmla="*/ 261 w 1006"/>
                <a:gd name="T27" fmla="*/ 0 h 430"/>
                <a:gd name="T28" fmla="*/ 261 w 1006"/>
                <a:gd name="T29" fmla="*/ 0 h 430"/>
                <a:gd name="T30" fmla="*/ 321 w 1006"/>
                <a:gd name="T31" fmla="*/ 15 h 430"/>
                <a:gd name="T32" fmla="*/ 426 w 1006"/>
                <a:gd name="T33" fmla="*/ 15 h 430"/>
                <a:gd name="T34" fmla="*/ 486 w 1006"/>
                <a:gd name="T35" fmla="*/ 0 h 430"/>
                <a:gd name="T36" fmla="*/ 501 w 1006"/>
                <a:gd name="T37" fmla="*/ 0 h 430"/>
                <a:gd name="T38" fmla="*/ 501 w 1006"/>
                <a:gd name="T39" fmla="*/ 0 h 430"/>
                <a:gd name="T40" fmla="*/ 561 w 1006"/>
                <a:gd name="T41" fmla="*/ 15 h 430"/>
                <a:gd name="T42" fmla="*/ 667 w 1006"/>
                <a:gd name="T43" fmla="*/ 15 h 430"/>
                <a:gd name="T44" fmla="*/ 727 w 1006"/>
                <a:gd name="T45" fmla="*/ 0 h 430"/>
                <a:gd name="T46" fmla="*/ 742 w 1006"/>
                <a:gd name="T47" fmla="*/ 0 h 430"/>
                <a:gd name="T48" fmla="*/ 742 w 1006"/>
                <a:gd name="T49" fmla="*/ 0 h 430"/>
                <a:gd name="T50" fmla="*/ 802 w 1006"/>
                <a:gd name="T51" fmla="*/ 15 h 430"/>
                <a:gd name="T52" fmla="*/ 908 w 1006"/>
                <a:gd name="T53" fmla="*/ 15 h 430"/>
                <a:gd name="T54" fmla="*/ 968 w 1006"/>
                <a:gd name="T55" fmla="*/ 0 h 430"/>
                <a:gd name="T56" fmla="*/ 983 w 1006"/>
                <a:gd name="T57" fmla="*/ 0 h 430"/>
                <a:gd name="T58" fmla="*/ 991 w 1006"/>
                <a:gd name="T59" fmla="*/ 8 h 430"/>
                <a:gd name="T60" fmla="*/ 1006 w 1006"/>
                <a:gd name="T61" fmla="*/ 52 h 430"/>
                <a:gd name="T62" fmla="*/ 1006 w 1006"/>
                <a:gd name="T63" fmla="*/ 52 h 430"/>
                <a:gd name="T64" fmla="*/ 991 w 1006"/>
                <a:gd name="T65" fmla="*/ 113 h 430"/>
                <a:gd name="T66" fmla="*/ 991 w 1006"/>
                <a:gd name="T67" fmla="*/ 220 h 430"/>
                <a:gd name="T68" fmla="*/ 1006 w 1006"/>
                <a:gd name="T69" fmla="*/ 281 h 430"/>
                <a:gd name="T70" fmla="*/ 1006 w 1006"/>
                <a:gd name="T71" fmla="*/ 296 h 430"/>
                <a:gd name="T72" fmla="*/ 1006 w 1006"/>
                <a:gd name="T73" fmla="*/ 296 h 430"/>
                <a:gd name="T74" fmla="*/ 991 w 1006"/>
                <a:gd name="T75" fmla="*/ 357 h 430"/>
                <a:gd name="T76" fmla="*/ 958 w 1006"/>
                <a:gd name="T77" fmla="*/ 430 h 430"/>
                <a:gd name="T78" fmla="*/ 991 w 1006"/>
                <a:gd name="T79" fmla="*/ 418 h 430"/>
                <a:gd name="T80" fmla="*/ 897 w 1006"/>
                <a:gd name="T81" fmla="*/ 415 h 430"/>
                <a:gd name="T82" fmla="*/ 837 w 1006"/>
                <a:gd name="T83" fmla="*/ 430 h 430"/>
                <a:gd name="T84" fmla="*/ 822 w 1006"/>
                <a:gd name="T85" fmla="*/ 430 h 430"/>
                <a:gd name="T86" fmla="*/ 822 w 1006"/>
                <a:gd name="T87" fmla="*/ 430 h 430"/>
                <a:gd name="T88" fmla="*/ 762 w 1006"/>
                <a:gd name="T89" fmla="*/ 415 h 430"/>
                <a:gd name="T90" fmla="*/ 657 w 1006"/>
                <a:gd name="T91" fmla="*/ 415 h 430"/>
                <a:gd name="T92" fmla="*/ 597 w 1006"/>
                <a:gd name="T93" fmla="*/ 430 h 430"/>
                <a:gd name="T94" fmla="*/ 582 w 1006"/>
                <a:gd name="T95" fmla="*/ 430 h 430"/>
                <a:gd name="T96" fmla="*/ 582 w 1006"/>
                <a:gd name="T97" fmla="*/ 430 h 430"/>
                <a:gd name="T98" fmla="*/ 521 w 1006"/>
                <a:gd name="T99" fmla="*/ 415 h 430"/>
                <a:gd name="T100" fmla="*/ 416 w 1006"/>
                <a:gd name="T101" fmla="*/ 415 h 430"/>
                <a:gd name="T102" fmla="*/ 356 w 1006"/>
                <a:gd name="T103" fmla="*/ 430 h 430"/>
                <a:gd name="T104" fmla="*/ 341 w 1006"/>
                <a:gd name="T105" fmla="*/ 430 h 430"/>
                <a:gd name="T106" fmla="*/ 341 w 1006"/>
                <a:gd name="T107" fmla="*/ 430 h 430"/>
                <a:gd name="T108" fmla="*/ 281 w 1006"/>
                <a:gd name="T109" fmla="*/ 415 h 430"/>
                <a:gd name="T110" fmla="*/ 175 w 1006"/>
                <a:gd name="T111" fmla="*/ 415 h 430"/>
                <a:gd name="T112" fmla="*/ 115 w 1006"/>
                <a:gd name="T113" fmla="*/ 430 h 430"/>
                <a:gd name="T114" fmla="*/ 100 w 1006"/>
                <a:gd name="T115" fmla="*/ 430 h 430"/>
                <a:gd name="T116" fmla="*/ 100 w 1006"/>
                <a:gd name="T117" fmla="*/ 430 h 430"/>
                <a:gd name="T118" fmla="*/ 40 w 1006"/>
                <a:gd name="T119" fmla="*/ 415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006" h="430">
                  <a:moveTo>
                    <a:pt x="0" y="422"/>
                  </a:moveTo>
                  <a:lnTo>
                    <a:pt x="0" y="377"/>
                  </a:lnTo>
                  <a:lnTo>
                    <a:pt x="15" y="377"/>
                  </a:lnTo>
                  <a:lnTo>
                    <a:pt x="15" y="422"/>
                  </a:lnTo>
                  <a:lnTo>
                    <a:pt x="0" y="422"/>
                  </a:lnTo>
                  <a:close/>
                  <a:moveTo>
                    <a:pt x="0" y="361"/>
                  </a:moveTo>
                  <a:lnTo>
                    <a:pt x="0" y="316"/>
                  </a:lnTo>
                  <a:lnTo>
                    <a:pt x="15" y="316"/>
                  </a:lnTo>
                  <a:lnTo>
                    <a:pt x="15" y="361"/>
                  </a:lnTo>
                  <a:lnTo>
                    <a:pt x="0" y="361"/>
                  </a:lnTo>
                  <a:close/>
                  <a:moveTo>
                    <a:pt x="0" y="300"/>
                  </a:moveTo>
                  <a:lnTo>
                    <a:pt x="0" y="255"/>
                  </a:lnTo>
                  <a:lnTo>
                    <a:pt x="15" y="255"/>
                  </a:lnTo>
                  <a:lnTo>
                    <a:pt x="15" y="300"/>
                  </a:lnTo>
                  <a:lnTo>
                    <a:pt x="0" y="300"/>
                  </a:lnTo>
                  <a:close/>
                  <a:moveTo>
                    <a:pt x="0" y="239"/>
                  </a:moveTo>
                  <a:lnTo>
                    <a:pt x="0" y="194"/>
                  </a:lnTo>
                  <a:lnTo>
                    <a:pt x="15" y="194"/>
                  </a:lnTo>
                  <a:lnTo>
                    <a:pt x="15" y="239"/>
                  </a:lnTo>
                  <a:lnTo>
                    <a:pt x="0" y="239"/>
                  </a:lnTo>
                  <a:close/>
                  <a:moveTo>
                    <a:pt x="0" y="178"/>
                  </a:moveTo>
                  <a:lnTo>
                    <a:pt x="0" y="133"/>
                  </a:lnTo>
                  <a:lnTo>
                    <a:pt x="15" y="133"/>
                  </a:lnTo>
                  <a:lnTo>
                    <a:pt x="15" y="178"/>
                  </a:lnTo>
                  <a:lnTo>
                    <a:pt x="0" y="178"/>
                  </a:lnTo>
                  <a:close/>
                  <a:moveTo>
                    <a:pt x="0" y="117"/>
                  </a:moveTo>
                  <a:lnTo>
                    <a:pt x="0" y="72"/>
                  </a:lnTo>
                  <a:lnTo>
                    <a:pt x="15" y="72"/>
                  </a:lnTo>
                  <a:lnTo>
                    <a:pt x="15" y="117"/>
                  </a:lnTo>
                  <a:lnTo>
                    <a:pt x="0" y="117"/>
                  </a:lnTo>
                  <a:close/>
                  <a:moveTo>
                    <a:pt x="0" y="56"/>
                  </a:moveTo>
                  <a:lnTo>
                    <a:pt x="0" y="11"/>
                  </a:lnTo>
                  <a:lnTo>
                    <a:pt x="15" y="11"/>
                  </a:lnTo>
                  <a:lnTo>
                    <a:pt x="15" y="56"/>
                  </a:lnTo>
                  <a:lnTo>
                    <a:pt x="0" y="56"/>
                  </a:lnTo>
                  <a:close/>
                  <a:moveTo>
                    <a:pt x="20" y="0"/>
                  </a:moveTo>
                  <a:lnTo>
                    <a:pt x="65" y="0"/>
                  </a:lnTo>
                  <a:lnTo>
                    <a:pt x="65" y="15"/>
                  </a:lnTo>
                  <a:lnTo>
                    <a:pt x="20" y="15"/>
                  </a:lnTo>
                  <a:lnTo>
                    <a:pt x="20" y="0"/>
                  </a:lnTo>
                  <a:close/>
                  <a:moveTo>
                    <a:pt x="80" y="0"/>
                  </a:moveTo>
                  <a:lnTo>
                    <a:pt x="125" y="0"/>
                  </a:lnTo>
                  <a:lnTo>
                    <a:pt x="125" y="15"/>
                  </a:lnTo>
                  <a:lnTo>
                    <a:pt x="80" y="15"/>
                  </a:lnTo>
                  <a:lnTo>
                    <a:pt x="80" y="0"/>
                  </a:lnTo>
                  <a:close/>
                  <a:moveTo>
                    <a:pt x="140" y="0"/>
                  </a:moveTo>
                  <a:lnTo>
                    <a:pt x="185" y="0"/>
                  </a:lnTo>
                  <a:lnTo>
                    <a:pt x="185" y="15"/>
                  </a:lnTo>
                  <a:lnTo>
                    <a:pt x="140" y="15"/>
                  </a:lnTo>
                  <a:lnTo>
                    <a:pt x="140" y="0"/>
                  </a:lnTo>
                  <a:close/>
                  <a:moveTo>
                    <a:pt x="200" y="0"/>
                  </a:moveTo>
                  <a:lnTo>
                    <a:pt x="245" y="0"/>
                  </a:lnTo>
                  <a:lnTo>
                    <a:pt x="245" y="15"/>
                  </a:lnTo>
                  <a:lnTo>
                    <a:pt x="200" y="15"/>
                  </a:lnTo>
                  <a:lnTo>
                    <a:pt x="200" y="0"/>
                  </a:lnTo>
                  <a:close/>
                  <a:moveTo>
                    <a:pt x="261" y="0"/>
                  </a:moveTo>
                  <a:lnTo>
                    <a:pt x="306" y="0"/>
                  </a:lnTo>
                  <a:lnTo>
                    <a:pt x="306" y="15"/>
                  </a:lnTo>
                  <a:lnTo>
                    <a:pt x="261" y="15"/>
                  </a:lnTo>
                  <a:lnTo>
                    <a:pt x="261" y="0"/>
                  </a:lnTo>
                  <a:close/>
                  <a:moveTo>
                    <a:pt x="321" y="0"/>
                  </a:moveTo>
                  <a:lnTo>
                    <a:pt x="366" y="0"/>
                  </a:lnTo>
                  <a:lnTo>
                    <a:pt x="366" y="15"/>
                  </a:lnTo>
                  <a:lnTo>
                    <a:pt x="321" y="15"/>
                  </a:lnTo>
                  <a:lnTo>
                    <a:pt x="321" y="0"/>
                  </a:lnTo>
                  <a:close/>
                  <a:moveTo>
                    <a:pt x="381" y="0"/>
                  </a:moveTo>
                  <a:lnTo>
                    <a:pt x="426" y="0"/>
                  </a:lnTo>
                  <a:lnTo>
                    <a:pt x="426" y="15"/>
                  </a:lnTo>
                  <a:lnTo>
                    <a:pt x="381" y="15"/>
                  </a:lnTo>
                  <a:lnTo>
                    <a:pt x="381" y="0"/>
                  </a:lnTo>
                  <a:close/>
                  <a:moveTo>
                    <a:pt x="441" y="0"/>
                  </a:moveTo>
                  <a:lnTo>
                    <a:pt x="486" y="0"/>
                  </a:lnTo>
                  <a:lnTo>
                    <a:pt x="486" y="15"/>
                  </a:lnTo>
                  <a:lnTo>
                    <a:pt x="441" y="15"/>
                  </a:lnTo>
                  <a:lnTo>
                    <a:pt x="441" y="0"/>
                  </a:lnTo>
                  <a:close/>
                  <a:moveTo>
                    <a:pt x="501" y="0"/>
                  </a:moveTo>
                  <a:lnTo>
                    <a:pt x="546" y="0"/>
                  </a:lnTo>
                  <a:lnTo>
                    <a:pt x="546" y="15"/>
                  </a:lnTo>
                  <a:lnTo>
                    <a:pt x="501" y="15"/>
                  </a:lnTo>
                  <a:lnTo>
                    <a:pt x="501" y="0"/>
                  </a:lnTo>
                  <a:close/>
                  <a:moveTo>
                    <a:pt x="561" y="0"/>
                  </a:moveTo>
                  <a:lnTo>
                    <a:pt x="607" y="0"/>
                  </a:lnTo>
                  <a:lnTo>
                    <a:pt x="607" y="15"/>
                  </a:lnTo>
                  <a:lnTo>
                    <a:pt x="561" y="15"/>
                  </a:lnTo>
                  <a:lnTo>
                    <a:pt x="561" y="0"/>
                  </a:lnTo>
                  <a:close/>
                  <a:moveTo>
                    <a:pt x="622" y="0"/>
                  </a:moveTo>
                  <a:lnTo>
                    <a:pt x="667" y="0"/>
                  </a:lnTo>
                  <a:lnTo>
                    <a:pt x="667" y="15"/>
                  </a:lnTo>
                  <a:lnTo>
                    <a:pt x="622" y="15"/>
                  </a:lnTo>
                  <a:lnTo>
                    <a:pt x="622" y="0"/>
                  </a:lnTo>
                  <a:close/>
                  <a:moveTo>
                    <a:pt x="682" y="0"/>
                  </a:moveTo>
                  <a:lnTo>
                    <a:pt x="727" y="0"/>
                  </a:lnTo>
                  <a:lnTo>
                    <a:pt x="727" y="15"/>
                  </a:lnTo>
                  <a:lnTo>
                    <a:pt x="682" y="15"/>
                  </a:lnTo>
                  <a:lnTo>
                    <a:pt x="682" y="0"/>
                  </a:lnTo>
                  <a:close/>
                  <a:moveTo>
                    <a:pt x="742" y="0"/>
                  </a:moveTo>
                  <a:lnTo>
                    <a:pt x="787" y="0"/>
                  </a:lnTo>
                  <a:lnTo>
                    <a:pt x="787" y="15"/>
                  </a:lnTo>
                  <a:lnTo>
                    <a:pt x="742" y="15"/>
                  </a:lnTo>
                  <a:lnTo>
                    <a:pt x="742" y="0"/>
                  </a:lnTo>
                  <a:close/>
                  <a:moveTo>
                    <a:pt x="802" y="0"/>
                  </a:moveTo>
                  <a:lnTo>
                    <a:pt x="847" y="0"/>
                  </a:lnTo>
                  <a:lnTo>
                    <a:pt x="847" y="15"/>
                  </a:lnTo>
                  <a:lnTo>
                    <a:pt x="802" y="15"/>
                  </a:lnTo>
                  <a:lnTo>
                    <a:pt x="802" y="0"/>
                  </a:lnTo>
                  <a:close/>
                  <a:moveTo>
                    <a:pt x="862" y="0"/>
                  </a:moveTo>
                  <a:lnTo>
                    <a:pt x="908" y="0"/>
                  </a:lnTo>
                  <a:lnTo>
                    <a:pt x="908" y="15"/>
                  </a:lnTo>
                  <a:lnTo>
                    <a:pt x="862" y="15"/>
                  </a:lnTo>
                  <a:lnTo>
                    <a:pt x="862" y="0"/>
                  </a:lnTo>
                  <a:close/>
                  <a:moveTo>
                    <a:pt x="923" y="0"/>
                  </a:moveTo>
                  <a:lnTo>
                    <a:pt x="968" y="0"/>
                  </a:lnTo>
                  <a:lnTo>
                    <a:pt x="968" y="15"/>
                  </a:lnTo>
                  <a:lnTo>
                    <a:pt x="923" y="15"/>
                  </a:lnTo>
                  <a:lnTo>
                    <a:pt x="923" y="0"/>
                  </a:lnTo>
                  <a:close/>
                  <a:moveTo>
                    <a:pt x="983" y="0"/>
                  </a:moveTo>
                  <a:lnTo>
                    <a:pt x="1006" y="0"/>
                  </a:lnTo>
                  <a:lnTo>
                    <a:pt x="1006" y="37"/>
                  </a:lnTo>
                  <a:lnTo>
                    <a:pt x="991" y="37"/>
                  </a:lnTo>
                  <a:lnTo>
                    <a:pt x="991" y="8"/>
                  </a:lnTo>
                  <a:lnTo>
                    <a:pt x="999" y="15"/>
                  </a:lnTo>
                  <a:lnTo>
                    <a:pt x="983" y="15"/>
                  </a:lnTo>
                  <a:lnTo>
                    <a:pt x="983" y="0"/>
                  </a:lnTo>
                  <a:close/>
                  <a:moveTo>
                    <a:pt x="1006" y="52"/>
                  </a:moveTo>
                  <a:lnTo>
                    <a:pt x="1006" y="98"/>
                  </a:lnTo>
                  <a:lnTo>
                    <a:pt x="991" y="98"/>
                  </a:lnTo>
                  <a:lnTo>
                    <a:pt x="991" y="52"/>
                  </a:lnTo>
                  <a:lnTo>
                    <a:pt x="1006" y="52"/>
                  </a:lnTo>
                  <a:close/>
                  <a:moveTo>
                    <a:pt x="1006" y="113"/>
                  </a:moveTo>
                  <a:lnTo>
                    <a:pt x="1006" y="159"/>
                  </a:lnTo>
                  <a:lnTo>
                    <a:pt x="991" y="159"/>
                  </a:lnTo>
                  <a:lnTo>
                    <a:pt x="991" y="113"/>
                  </a:lnTo>
                  <a:lnTo>
                    <a:pt x="1006" y="113"/>
                  </a:lnTo>
                  <a:close/>
                  <a:moveTo>
                    <a:pt x="1006" y="174"/>
                  </a:moveTo>
                  <a:lnTo>
                    <a:pt x="1006" y="220"/>
                  </a:lnTo>
                  <a:lnTo>
                    <a:pt x="991" y="220"/>
                  </a:lnTo>
                  <a:lnTo>
                    <a:pt x="991" y="174"/>
                  </a:lnTo>
                  <a:lnTo>
                    <a:pt x="1006" y="174"/>
                  </a:lnTo>
                  <a:close/>
                  <a:moveTo>
                    <a:pt x="1006" y="235"/>
                  </a:moveTo>
                  <a:lnTo>
                    <a:pt x="1006" y="281"/>
                  </a:lnTo>
                  <a:lnTo>
                    <a:pt x="991" y="281"/>
                  </a:lnTo>
                  <a:lnTo>
                    <a:pt x="991" y="235"/>
                  </a:lnTo>
                  <a:lnTo>
                    <a:pt x="1006" y="235"/>
                  </a:lnTo>
                  <a:close/>
                  <a:moveTo>
                    <a:pt x="1006" y="296"/>
                  </a:moveTo>
                  <a:lnTo>
                    <a:pt x="1006" y="342"/>
                  </a:lnTo>
                  <a:lnTo>
                    <a:pt x="991" y="342"/>
                  </a:lnTo>
                  <a:lnTo>
                    <a:pt x="991" y="296"/>
                  </a:lnTo>
                  <a:lnTo>
                    <a:pt x="1006" y="296"/>
                  </a:lnTo>
                  <a:close/>
                  <a:moveTo>
                    <a:pt x="1006" y="357"/>
                  </a:moveTo>
                  <a:lnTo>
                    <a:pt x="1006" y="403"/>
                  </a:lnTo>
                  <a:lnTo>
                    <a:pt x="991" y="403"/>
                  </a:lnTo>
                  <a:lnTo>
                    <a:pt x="991" y="357"/>
                  </a:lnTo>
                  <a:lnTo>
                    <a:pt x="1006" y="357"/>
                  </a:lnTo>
                  <a:close/>
                  <a:moveTo>
                    <a:pt x="1006" y="418"/>
                  </a:moveTo>
                  <a:lnTo>
                    <a:pt x="1006" y="430"/>
                  </a:lnTo>
                  <a:lnTo>
                    <a:pt x="958" y="430"/>
                  </a:lnTo>
                  <a:lnTo>
                    <a:pt x="958" y="415"/>
                  </a:lnTo>
                  <a:lnTo>
                    <a:pt x="999" y="415"/>
                  </a:lnTo>
                  <a:lnTo>
                    <a:pt x="991" y="422"/>
                  </a:lnTo>
                  <a:lnTo>
                    <a:pt x="991" y="418"/>
                  </a:lnTo>
                  <a:lnTo>
                    <a:pt x="1006" y="418"/>
                  </a:lnTo>
                  <a:close/>
                  <a:moveTo>
                    <a:pt x="943" y="430"/>
                  </a:moveTo>
                  <a:lnTo>
                    <a:pt x="897" y="430"/>
                  </a:lnTo>
                  <a:lnTo>
                    <a:pt x="897" y="415"/>
                  </a:lnTo>
                  <a:lnTo>
                    <a:pt x="943" y="415"/>
                  </a:lnTo>
                  <a:lnTo>
                    <a:pt x="943" y="430"/>
                  </a:lnTo>
                  <a:close/>
                  <a:moveTo>
                    <a:pt x="882" y="430"/>
                  </a:moveTo>
                  <a:lnTo>
                    <a:pt x="837" y="430"/>
                  </a:lnTo>
                  <a:lnTo>
                    <a:pt x="837" y="415"/>
                  </a:lnTo>
                  <a:lnTo>
                    <a:pt x="882" y="415"/>
                  </a:lnTo>
                  <a:lnTo>
                    <a:pt x="882" y="430"/>
                  </a:lnTo>
                  <a:close/>
                  <a:moveTo>
                    <a:pt x="822" y="430"/>
                  </a:moveTo>
                  <a:lnTo>
                    <a:pt x="777" y="430"/>
                  </a:lnTo>
                  <a:lnTo>
                    <a:pt x="777" y="415"/>
                  </a:lnTo>
                  <a:lnTo>
                    <a:pt x="822" y="415"/>
                  </a:lnTo>
                  <a:lnTo>
                    <a:pt x="822" y="430"/>
                  </a:lnTo>
                  <a:close/>
                  <a:moveTo>
                    <a:pt x="762" y="430"/>
                  </a:moveTo>
                  <a:lnTo>
                    <a:pt x="717" y="430"/>
                  </a:lnTo>
                  <a:lnTo>
                    <a:pt x="717" y="415"/>
                  </a:lnTo>
                  <a:lnTo>
                    <a:pt x="762" y="415"/>
                  </a:lnTo>
                  <a:lnTo>
                    <a:pt x="762" y="430"/>
                  </a:lnTo>
                  <a:close/>
                  <a:moveTo>
                    <a:pt x="702" y="430"/>
                  </a:moveTo>
                  <a:lnTo>
                    <a:pt x="657" y="430"/>
                  </a:lnTo>
                  <a:lnTo>
                    <a:pt x="657" y="415"/>
                  </a:lnTo>
                  <a:lnTo>
                    <a:pt x="702" y="415"/>
                  </a:lnTo>
                  <a:lnTo>
                    <a:pt x="702" y="430"/>
                  </a:lnTo>
                  <a:close/>
                  <a:moveTo>
                    <a:pt x="642" y="430"/>
                  </a:moveTo>
                  <a:lnTo>
                    <a:pt x="597" y="430"/>
                  </a:lnTo>
                  <a:lnTo>
                    <a:pt x="597" y="415"/>
                  </a:lnTo>
                  <a:lnTo>
                    <a:pt x="642" y="415"/>
                  </a:lnTo>
                  <a:lnTo>
                    <a:pt x="642" y="430"/>
                  </a:lnTo>
                  <a:close/>
                  <a:moveTo>
                    <a:pt x="582" y="430"/>
                  </a:moveTo>
                  <a:lnTo>
                    <a:pt x="536" y="430"/>
                  </a:lnTo>
                  <a:lnTo>
                    <a:pt x="536" y="415"/>
                  </a:lnTo>
                  <a:lnTo>
                    <a:pt x="582" y="415"/>
                  </a:lnTo>
                  <a:lnTo>
                    <a:pt x="582" y="430"/>
                  </a:lnTo>
                  <a:close/>
                  <a:moveTo>
                    <a:pt x="521" y="430"/>
                  </a:moveTo>
                  <a:lnTo>
                    <a:pt x="476" y="430"/>
                  </a:lnTo>
                  <a:lnTo>
                    <a:pt x="476" y="415"/>
                  </a:lnTo>
                  <a:lnTo>
                    <a:pt x="521" y="415"/>
                  </a:lnTo>
                  <a:lnTo>
                    <a:pt x="521" y="430"/>
                  </a:lnTo>
                  <a:close/>
                  <a:moveTo>
                    <a:pt x="461" y="430"/>
                  </a:moveTo>
                  <a:lnTo>
                    <a:pt x="416" y="430"/>
                  </a:lnTo>
                  <a:lnTo>
                    <a:pt x="416" y="415"/>
                  </a:lnTo>
                  <a:lnTo>
                    <a:pt x="461" y="415"/>
                  </a:lnTo>
                  <a:lnTo>
                    <a:pt x="461" y="430"/>
                  </a:lnTo>
                  <a:close/>
                  <a:moveTo>
                    <a:pt x="401" y="430"/>
                  </a:moveTo>
                  <a:lnTo>
                    <a:pt x="356" y="430"/>
                  </a:lnTo>
                  <a:lnTo>
                    <a:pt x="356" y="415"/>
                  </a:lnTo>
                  <a:lnTo>
                    <a:pt x="401" y="415"/>
                  </a:lnTo>
                  <a:lnTo>
                    <a:pt x="401" y="430"/>
                  </a:lnTo>
                  <a:close/>
                  <a:moveTo>
                    <a:pt x="341" y="430"/>
                  </a:moveTo>
                  <a:lnTo>
                    <a:pt x="296" y="430"/>
                  </a:lnTo>
                  <a:lnTo>
                    <a:pt x="296" y="415"/>
                  </a:lnTo>
                  <a:lnTo>
                    <a:pt x="341" y="415"/>
                  </a:lnTo>
                  <a:lnTo>
                    <a:pt x="341" y="430"/>
                  </a:lnTo>
                  <a:close/>
                  <a:moveTo>
                    <a:pt x="281" y="430"/>
                  </a:moveTo>
                  <a:lnTo>
                    <a:pt x="235" y="430"/>
                  </a:lnTo>
                  <a:lnTo>
                    <a:pt x="235" y="415"/>
                  </a:lnTo>
                  <a:lnTo>
                    <a:pt x="281" y="415"/>
                  </a:lnTo>
                  <a:lnTo>
                    <a:pt x="281" y="430"/>
                  </a:lnTo>
                  <a:close/>
                  <a:moveTo>
                    <a:pt x="220" y="430"/>
                  </a:moveTo>
                  <a:lnTo>
                    <a:pt x="175" y="430"/>
                  </a:lnTo>
                  <a:lnTo>
                    <a:pt x="175" y="415"/>
                  </a:lnTo>
                  <a:lnTo>
                    <a:pt x="220" y="415"/>
                  </a:lnTo>
                  <a:lnTo>
                    <a:pt x="220" y="430"/>
                  </a:lnTo>
                  <a:close/>
                  <a:moveTo>
                    <a:pt x="160" y="430"/>
                  </a:moveTo>
                  <a:lnTo>
                    <a:pt x="115" y="430"/>
                  </a:lnTo>
                  <a:lnTo>
                    <a:pt x="115" y="415"/>
                  </a:lnTo>
                  <a:lnTo>
                    <a:pt x="160" y="415"/>
                  </a:lnTo>
                  <a:lnTo>
                    <a:pt x="160" y="430"/>
                  </a:lnTo>
                  <a:close/>
                  <a:moveTo>
                    <a:pt x="100" y="430"/>
                  </a:moveTo>
                  <a:lnTo>
                    <a:pt x="55" y="430"/>
                  </a:lnTo>
                  <a:lnTo>
                    <a:pt x="55" y="415"/>
                  </a:lnTo>
                  <a:lnTo>
                    <a:pt x="100" y="415"/>
                  </a:lnTo>
                  <a:lnTo>
                    <a:pt x="100" y="430"/>
                  </a:lnTo>
                  <a:close/>
                  <a:moveTo>
                    <a:pt x="40" y="430"/>
                  </a:moveTo>
                  <a:lnTo>
                    <a:pt x="8" y="430"/>
                  </a:lnTo>
                  <a:lnTo>
                    <a:pt x="8" y="415"/>
                  </a:lnTo>
                  <a:lnTo>
                    <a:pt x="40" y="415"/>
                  </a:lnTo>
                  <a:lnTo>
                    <a:pt x="40" y="430"/>
                  </a:lnTo>
                  <a:close/>
                </a:path>
              </a:pathLst>
            </a:custGeom>
            <a:solidFill>
              <a:srgbClr val="FF0000"/>
            </a:solidFill>
            <a:ln w="0"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00" name="Freeform 177">
              <a:extLst>
                <a:ext uri="{FF2B5EF4-FFF2-40B4-BE49-F238E27FC236}">
                  <a16:creationId xmlns:a16="http://schemas.microsoft.com/office/drawing/2014/main" id="{2831D07D-6BFB-5A34-2D42-EF237CE9EAC3}"/>
                </a:ext>
              </a:extLst>
            </p:cNvPr>
            <p:cNvSpPr>
              <a:spLocks/>
            </p:cNvSpPr>
            <p:nvPr/>
          </p:nvSpPr>
          <p:spPr bwMode="auto">
            <a:xfrm>
              <a:off x="1297" y="3262"/>
              <a:ext cx="4879" cy="691"/>
            </a:xfrm>
            <a:custGeom>
              <a:avLst/>
              <a:gdLst>
                <a:gd name="T0" fmla="*/ 0 w 4879"/>
                <a:gd name="T1" fmla="*/ 81 h 691"/>
                <a:gd name="T2" fmla="*/ 813 w 4879"/>
                <a:gd name="T3" fmla="*/ 81 h 691"/>
                <a:gd name="T4" fmla="*/ 737 w 4879"/>
                <a:gd name="T5" fmla="*/ 0 h 691"/>
                <a:gd name="T6" fmla="*/ 2033 w 4879"/>
                <a:gd name="T7" fmla="*/ 81 h 691"/>
                <a:gd name="T8" fmla="*/ 4879 w 4879"/>
                <a:gd name="T9" fmla="*/ 81 h 691"/>
                <a:gd name="T10" fmla="*/ 4879 w 4879"/>
                <a:gd name="T11" fmla="*/ 183 h 691"/>
                <a:gd name="T12" fmla="*/ 4879 w 4879"/>
                <a:gd name="T13" fmla="*/ 183 h 691"/>
                <a:gd name="T14" fmla="*/ 4879 w 4879"/>
                <a:gd name="T15" fmla="*/ 335 h 691"/>
                <a:gd name="T16" fmla="*/ 4879 w 4879"/>
                <a:gd name="T17" fmla="*/ 691 h 691"/>
                <a:gd name="T18" fmla="*/ 2033 w 4879"/>
                <a:gd name="T19" fmla="*/ 691 h 691"/>
                <a:gd name="T20" fmla="*/ 813 w 4879"/>
                <a:gd name="T21" fmla="*/ 691 h 691"/>
                <a:gd name="T22" fmla="*/ 813 w 4879"/>
                <a:gd name="T23" fmla="*/ 691 h 691"/>
                <a:gd name="T24" fmla="*/ 0 w 4879"/>
                <a:gd name="T25" fmla="*/ 691 h 691"/>
                <a:gd name="T26" fmla="*/ 0 w 4879"/>
                <a:gd name="T27" fmla="*/ 335 h 691"/>
                <a:gd name="T28" fmla="*/ 0 w 4879"/>
                <a:gd name="T29" fmla="*/ 183 h 691"/>
                <a:gd name="T30" fmla="*/ 0 w 4879"/>
                <a:gd name="T31" fmla="*/ 183 h 691"/>
                <a:gd name="T32" fmla="*/ 0 w 4879"/>
                <a:gd name="T33" fmla="*/ 81 h 6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879" h="691">
                  <a:moveTo>
                    <a:pt x="0" y="81"/>
                  </a:moveTo>
                  <a:lnTo>
                    <a:pt x="813" y="81"/>
                  </a:lnTo>
                  <a:lnTo>
                    <a:pt x="737" y="0"/>
                  </a:lnTo>
                  <a:lnTo>
                    <a:pt x="2033" y="81"/>
                  </a:lnTo>
                  <a:lnTo>
                    <a:pt x="4879" y="81"/>
                  </a:lnTo>
                  <a:lnTo>
                    <a:pt x="4879" y="183"/>
                  </a:lnTo>
                  <a:lnTo>
                    <a:pt x="4879" y="183"/>
                  </a:lnTo>
                  <a:lnTo>
                    <a:pt x="4879" y="335"/>
                  </a:lnTo>
                  <a:lnTo>
                    <a:pt x="4879" y="691"/>
                  </a:lnTo>
                  <a:lnTo>
                    <a:pt x="2033" y="691"/>
                  </a:lnTo>
                  <a:lnTo>
                    <a:pt x="813" y="691"/>
                  </a:lnTo>
                  <a:lnTo>
                    <a:pt x="813" y="691"/>
                  </a:lnTo>
                  <a:lnTo>
                    <a:pt x="0" y="691"/>
                  </a:lnTo>
                  <a:lnTo>
                    <a:pt x="0" y="335"/>
                  </a:lnTo>
                  <a:lnTo>
                    <a:pt x="0" y="183"/>
                  </a:lnTo>
                  <a:lnTo>
                    <a:pt x="0" y="183"/>
                  </a:lnTo>
                  <a:lnTo>
                    <a:pt x="0" y="81"/>
                  </a:lnTo>
                  <a:close/>
                </a:path>
              </a:pathLst>
            </a:custGeom>
            <a:noFill/>
            <a:ln w="23813" cap="flat">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1202" name="Picture 178">
              <a:extLst>
                <a:ext uri="{FF2B5EF4-FFF2-40B4-BE49-F238E27FC236}">
                  <a16:creationId xmlns:a16="http://schemas.microsoft.com/office/drawing/2014/main" id="{5EB7105B-2F3E-7E0A-0C49-F92123BEC5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 y="3345"/>
              <a:ext cx="983" cy="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1" name="Freeform 179">
              <a:extLst>
                <a:ext uri="{FF2B5EF4-FFF2-40B4-BE49-F238E27FC236}">
                  <a16:creationId xmlns:a16="http://schemas.microsoft.com/office/drawing/2014/main" id="{A0E376BC-6811-3A90-6792-42FC756ED148}"/>
                </a:ext>
              </a:extLst>
            </p:cNvPr>
            <p:cNvSpPr>
              <a:spLocks/>
            </p:cNvSpPr>
            <p:nvPr/>
          </p:nvSpPr>
          <p:spPr bwMode="auto">
            <a:xfrm>
              <a:off x="1124" y="2656"/>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180">
              <a:extLst>
                <a:ext uri="{FF2B5EF4-FFF2-40B4-BE49-F238E27FC236}">
                  <a16:creationId xmlns:a16="http://schemas.microsoft.com/office/drawing/2014/main" id="{18355A55-AE97-32AD-3EE8-22EB74F332E9}"/>
                </a:ext>
              </a:extLst>
            </p:cNvPr>
            <p:cNvSpPr>
              <a:spLocks/>
            </p:cNvSpPr>
            <p:nvPr/>
          </p:nvSpPr>
          <p:spPr bwMode="auto">
            <a:xfrm>
              <a:off x="1124" y="2656"/>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noFill/>
            <a:ln w="11113" cap="flat">
              <a:solidFill>
                <a:srgbClr val="D9D9D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181">
              <a:extLst>
                <a:ext uri="{FF2B5EF4-FFF2-40B4-BE49-F238E27FC236}">
                  <a16:creationId xmlns:a16="http://schemas.microsoft.com/office/drawing/2014/main" id="{1C8247FC-F5E5-4AE7-28E5-74D89360F106}"/>
                </a:ext>
              </a:extLst>
            </p:cNvPr>
            <p:cNvSpPr>
              <a:spLocks/>
            </p:cNvSpPr>
            <p:nvPr/>
          </p:nvSpPr>
          <p:spPr bwMode="auto">
            <a:xfrm>
              <a:off x="2404" y="2656"/>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182">
              <a:extLst>
                <a:ext uri="{FF2B5EF4-FFF2-40B4-BE49-F238E27FC236}">
                  <a16:creationId xmlns:a16="http://schemas.microsoft.com/office/drawing/2014/main" id="{EA97A574-188D-27B0-BA3D-C05F60F5C189}"/>
                </a:ext>
              </a:extLst>
            </p:cNvPr>
            <p:cNvSpPr>
              <a:spLocks/>
            </p:cNvSpPr>
            <p:nvPr/>
          </p:nvSpPr>
          <p:spPr bwMode="auto">
            <a:xfrm>
              <a:off x="2404" y="2656"/>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noFill/>
            <a:ln w="11113" cap="flat">
              <a:solidFill>
                <a:srgbClr val="D9D9D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183">
              <a:extLst>
                <a:ext uri="{FF2B5EF4-FFF2-40B4-BE49-F238E27FC236}">
                  <a16:creationId xmlns:a16="http://schemas.microsoft.com/office/drawing/2014/main" id="{502AF0BE-8DDE-A2E5-85D4-2D51D5D607D5}"/>
                </a:ext>
              </a:extLst>
            </p:cNvPr>
            <p:cNvSpPr>
              <a:spLocks/>
            </p:cNvSpPr>
            <p:nvPr/>
          </p:nvSpPr>
          <p:spPr bwMode="auto">
            <a:xfrm>
              <a:off x="3676" y="2656"/>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184">
              <a:extLst>
                <a:ext uri="{FF2B5EF4-FFF2-40B4-BE49-F238E27FC236}">
                  <a16:creationId xmlns:a16="http://schemas.microsoft.com/office/drawing/2014/main" id="{24DC2FA8-D193-7623-52B8-725CD0164B4D}"/>
                </a:ext>
              </a:extLst>
            </p:cNvPr>
            <p:cNvSpPr>
              <a:spLocks/>
            </p:cNvSpPr>
            <p:nvPr/>
          </p:nvSpPr>
          <p:spPr bwMode="auto">
            <a:xfrm>
              <a:off x="3676" y="2656"/>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noFill/>
            <a:ln w="11113" cap="flat">
              <a:solidFill>
                <a:srgbClr val="D9D9D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185">
              <a:extLst>
                <a:ext uri="{FF2B5EF4-FFF2-40B4-BE49-F238E27FC236}">
                  <a16:creationId xmlns:a16="http://schemas.microsoft.com/office/drawing/2014/main" id="{25ABE0FC-9DE0-A354-031B-25B13EC424DB}"/>
                </a:ext>
              </a:extLst>
            </p:cNvPr>
            <p:cNvSpPr>
              <a:spLocks/>
            </p:cNvSpPr>
            <p:nvPr/>
          </p:nvSpPr>
          <p:spPr bwMode="auto">
            <a:xfrm>
              <a:off x="3676" y="3494"/>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186">
              <a:extLst>
                <a:ext uri="{FF2B5EF4-FFF2-40B4-BE49-F238E27FC236}">
                  <a16:creationId xmlns:a16="http://schemas.microsoft.com/office/drawing/2014/main" id="{4AB8655A-690A-987A-91F8-3E0708E57DF6}"/>
                </a:ext>
              </a:extLst>
            </p:cNvPr>
            <p:cNvSpPr>
              <a:spLocks/>
            </p:cNvSpPr>
            <p:nvPr/>
          </p:nvSpPr>
          <p:spPr bwMode="auto">
            <a:xfrm>
              <a:off x="3676" y="3494"/>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noFill/>
            <a:ln w="11113" cap="flat">
              <a:solidFill>
                <a:srgbClr val="D9D9D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187">
              <a:extLst>
                <a:ext uri="{FF2B5EF4-FFF2-40B4-BE49-F238E27FC236}">
                  <a16:creationId xmlns:a16="http://schemas.microsoft.com/office/drawing/2014/main" id="{DFD211D5-BA1C-F752-8564-A7444882E5C7}"/>
                </a:ext>
              </a:extLst>
            </p:cNvPr>
            <p:cNvSpPr>
              <a:spLocks/>
            </p:cNvSpPr>
            <p:nvPr/>
          </p:nvSpPr>
          <p:spPr bwMode="auto">
            <a:xfrm>
              <a:off x="2416" y="3494"/>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188">
              <a:extLst>
                <a:ext uri="{FF2B5EF4-FFF2-40B4-BE49-F238E27FC236}">
                  <a16:creationId xmlns:a16="http://schemas.microsoft.com/office/drawing/2014/main" id="{E20C228A-53BA-EDBF-79F1-DE96A0AC04A7}"/>
                </a:ext>
              </a:extLst>
            </p:cNvPr>
            <p:cNvSpPr>
              <a:spLocks/>
            </p:cNvSpPr>
            <p:nvPr/>
          </p:nvSpPr>
          <p:spPr bwMode="auto">
            <a:xfrm>
              <a:off x="2416" y="3494"/>
              <a:ext cx="113" cy="366"/>
            </a:xfrm>
            <a:custGeom>
              <a:avLst/>
              <a:gdLst>
                <a:gd name="T0" fmla="*/ 0 w 113"/>
                <a:gd name="T1" fmla="*/ 0 h 366"/>
                <a:gd name="T2" fmla="*/ 113 w 113"/>
                <a:gd name="T3" fmla="*/ 183 h 366"/>
                <a:gd name="T4" fmla="*/ 0 w 113"/>
                <a:gd name="T5" fmla="*/ 366 h 366"/>
                <a:gd name="T6" fmla="*/ 0 w 113"/>
                <a:gd name="T7" fmla="*/ 0 h 366"/>
              </a:gdLst>
              <a:ahLst/>
              <a:cxnLst>
                <a:cxn ang="0">
                  <a:pos x="T0" y="T1"/>
                </a:cxn>
                <a:cxn ang="0">
                  <a:pos x="T2" y="T3"/>
                </a:cxn>
                <a:cxn ang="0">
                  <a:pos x="T4" y="T5"/>
                </a:cxn>
                <a:cxn ang="0">
                  <a:pos x="T6" y="T7"/>
                </a:cxn>
              </a:cxnLst>
              <a:rect l="0" t="0" r="r" b="b"/>
              <a:pathLst>
                <a:path w="113" h="366">
                  <a:moveTo>
                    <a:pt x="0" y="0"/>
                  </a:moveTo>
                  <a:lnTo>
                    <a:pt x="113" y="183"/>
                  </a:lnTo>
                  <a:lnTo>
                    <a:pt x="0" y="366"/>
                  </a:lnTo>
                  <a:lnTo>
                    <a:pt x="0" y="0"/>
                  </a:lnTo>
                  <a:close/>
                </a:path>
              </a:pathLst>
            </a:custGeom>
            <a:noFill/>
            <a:ln w="11113" cap="flat">
              <a:solidFill>
                <a:srgbClr val="D9D9D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189">
              <a:extLst>
                <a:ext uri="{FF2B5EF4-FFF2-40B4-BE49-F238E27FC236}">
                  <a16:creationId xmlns:a16="http://schemas.microsoft.com/office/drawing/2014/main" id="{31202677-E6B0-C1CF-EC88-D403DCA83055}"/>
                </a:ext>
              </a:extLst>
            </p:cNvPr>
            <p:cNvSpPr>
              <a:spLocks/>
            </p:cNvSpPr>
            <p:nvPr/>
          </p:nvSpPr>
          <p:spPr bwMode="auto">
            <a:xfrm>
              <a:off x="4956" y="3494"/>
              <a:ext cx="112" cy="366"/>
            </a:xfrm>
            <a:custGeom>
              <a:avLst/>
              <a:gdLst>
                <a:gd name="T0" fmla="*/ 0 w 112"/>
                <a:gd name="T1" fmla="*/ 0 h 366"/>
                <a:gd name="T2" fmla="*/ 112 w 112"/>
                <a:gd name="T3" fmla="*/ 183 h 366"/>
                <a:gd name="T4" fmla="*/ 0 w 112"/>
                <a:gd name="T5" fmla="*/ 366 h 366"/>
                <a:gd name="T6" fmla="*/ 0 w 112"/>
                <a:gd name="T7" fmla="*/ 0 h 366"/>
              </a:gdLst>
              <a:ahLst/>
              <a:cxnLst>
                <a:cxn ang="0">
                  <a:pos x="T0" y="T1"/>
                </a:cxn>
                <a:cxn ang="0">
                  <a:pos x="T2" y="T3"/>
                </a:cxn>
                <a:cxn ang="0">
                  <a:pos x="T4" y="T5"/>
                </a:cxn>
                <a:cxn ang="0">
                  <a:pos x="T6" y="T7"/>
                </a:cxn>
              </a:cxnLst>
              <a:rect l="0" t="0" r="r" b="b"/>
              <a:pathLst>
                <a:path w="112" h="366">
                  <a:moveTo>
                    <a:pt x="0" y="0"/>
                  </a:moveTo>
                  <a:lnTo>
                    <a:pt x="112" y="183"/>
                  </a:lnTo>
                  <a:lnTo>
                    <a:pt x="0" y="366"/>
                  </a:lnTo>
                  <a:lnTo>
                    <a:pt x="0"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190">
              <a:extLst>
                <a:ext uri="{FF2B5EF4-FFF2-40B4-BE49-F238E27FC236}">
                  <a16:creationId xmlns:a16="http://schemas.microsoft.com/office/drawing/2014/main" id="{99B6FA84-AD20-72B4-2B8C-39DA1A5B8967}"/>
                </a:ext>
              </a:extLst>
            </p:cNvPr>
            <p:cNvSpPr>
              <a:spLocks/>
            </p:cNvSpPr>
            <p:nvPr/>
          </p:nvSpPr>
          <p:spPr bwMode="auto">
            <a:xfrm>
              <a:off x="4956" y="3494"/>
              <a:ext cx="112" cy="366"/>
            </a:xfrm>
            <a:custGeom>
              <a:avLst/>
              <a:gdLst>
                <a:gd name="T0" fmla="*/ 0 w 112"/>
                <a:gd name="T1" fmla="*/ 0 h 366"/>
                <a:gd name="T2" fmla="*/ 112 w 112"/>
                <a:gd name="T3" fmla="*/ 183 h 366"/>
                <a:gd name="T4" fmla="*/ 0 w 112"/>
                <a:gd name="T5" fmla="*/ 366 h 366"/>
                <a:gd name="T6" fmla="*/ 0 w 112"/>
                <a:gd name="T7" fmla="*/ 0 h 366"/>
              </a:gdLst>
              <a:ahLst/>
              <a:cxnLst>
                <a:cxn ang="0">
                  <a:pos x="T0" y="T1"/>
                </a:cxn>
                <a:cxn ang="0">
                  <a:pos x="T2" y="T3"/>
                </a:cxn>
                <a:cxn ang="0">
                  <a:pos x="T4" y="T5"/>
                </a:cxn>
                <a:cxn ang="0">
                  <a:pos x="T6" y="T7"/>
                </a:cxn>
              </a:cxnLst>
              <a:rect l="0" t="0" r="r" b="b"/>
              <a:pathLst>
                <a:path w="112" h="366">
                  <a:moveTo>
                    <a:pt x="0" y="0"/>
                  </a:moveTo>
                  <a:lnTo>
                    <a:pt x="112" y="183"/>
                  </a:lnTo>
                  <a:lnTo>
                    <a:pt x="0" y="366"/>
                  </a:lnTo>
                  <a:lnTo>
                    <a:pt x="0" y="0"/>
                  </a:lnTo>
                  <a:close/>
                </a:path>
              </a:pathLst>
            </a:custGeom>
            <a:noFill/>
            <a:ln w="11113" cap="flat">
              <a:solidFill>
                <a:srgbClr val="D9D9D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1215" name="Picture 191">
              <a:extLst>
                <a:ext uri="{FF2B5EF4-FFF2-40B4-BE49-F238E27FC236}">
                  <a16:creationId xmlns:a16="http://schemas.microsoft.com/office/drawing/2014/main" id="{0287755A-B375-0D9C-6059-F5D5C1D155E3}"/>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661" y="2955"/>
              <a:ext cx="269"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16" name="Picture 192">
              <a:extLst>
                <a:ext uri="{FF2B5EF4-FFF2-40B4-BE49-F238E27FC236}">
                  <a16:creationId xmlns:a16="http://schemas.microsoft.com/office/drawing/2014/main" id="{713D187E-AFD8-8E85-C425-EC84FE0586F4}"/>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4332" y="2914"/>
              <a:ext cx="213"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17" name="Picture 193">
              <a:extLst>
                <a:ext uri="{FF2B5EF4-FFF2-40B4-BE49-F238E27FC236}">
                  <a16:creationId xmlns:a16="http://schemas.microsoft.com/office/drawing/2014/main" id="{DF91D789-B878-597F-6C9B-57EE21114167}"/>
                </a:ext>
              </a:extLst>
            </p:cNvPr>
            <p:cNvPicPr>
              <a:picLocks noChangeAspect="1" noChangeArrowheads="1"/>
            </p:cNvPicPr>
            <p:nvPr/>
          </p:nvPicPr>
          <p:blipFill>
            <a:blip r:embed="rId5" cstate="hqprint">
              <a:extLst>
                <a:ext uri="{28A0092B-C50C-407E-A947-70E740481C1C}">
                  <a14:useLocalDpi xmlns:a14="http://schemas.microsoft.com/office/drawing/2010/main" val="0"/>
                </a:ext>
              </a:extLst>
            </a:blip>
            <a:srcRect/>
            <a:stretch>
              <a:fillRect/>
            </a:stretch>
          </p:blipFill>
          <p:spPr bwMode="auto">
            <a:xfrm>
              <a:off x="1929" y="2922"/>
              <a:ext cx="14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3" name="Rectangle 194">
              <a:extLst>
                <a:ext uri="{FF2B5EF4-FFF2-40B4-BE49-F238E27FC236}">
                  <a16:creationId xmlns:a16="http://schemas.microsoft.com/office/drawing/2014/main" id="{2DE54E4B-5A3A-F90A-BDC6-E50D9A04C00C}"/>
                </a:ext>
              </a:extLst>
            </p:cNvPr>
            <p:cNvSpPr>
              <a:spLocks noChangeArrowheads="1"/>
            </p:cNvSpPr>
            <p:nvPr/>
          </p:nvSpPr>
          <p:spPr bwMode="auto">
            <a:xfrm>
              <a:off x="260" y="3336"/>
              <a:ext cx="104"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4" name="Rectangle 195">
              <a:extLst>
                <a:ext uri="{FF2B5EF4-FFF2-40B4-BE49-F238E27FC236}">
                  <a16:creationId xmlns:a16="http://schemas.microsoft.com/office/drawing/2014/main" id="{2BEF3A24-C456-7CA3-14A5-E946392F616D}"/>
                </a:ext>
              </a:extLst>
            </p:cNvPr>
            <p:cNvSpPr>
              <a:spLocks noChangeArrowheads="1"/>
            </p:cNvSpPr>
            <p:nvPr/>
          </p:nvSpPr>
          <p:spPr bwMode="auto">
            <a:xfrm>
              <a:off x="312" y="3336"/>
              <a:ext cx="341"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製品のユーザー数</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5" name="Rectangle 196">
              <a:extLst>
                <a:ext uri="{FF2B5EF4-FFF2-40B4-BE49-F238E27FC236}">
                  <a16:creationId xmlns:a16="http://schemas.microsoft.com/office/drawing/2014/main" id="{EBA95BA0-1511-D431-3A39-2762F1CBCFA8}"/>
                </a:ext>
              </a:extLst>
            </p:cNvPr>
            <p:cNvSpPr>
              <a:spLocks noChangeArrowheads="1"/>
            </p:cNvSpPr>
            <p:nvPr/>
          </p:nvSpPr>
          <p:spPr bwMode="auto">
            <a:xfrm>
              <a:off x="841" y="3336"/>
              <a:ext cx="125"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推移</a:t>
              </a:r>
              <a:endParaRPr kumimoji="0" lang="ja-JP" altLang="ja-JP"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3956419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DB0F5B-F403-49D6-8545-946076C48085}"/>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実証実験</a:t>
            </a:r>
            <a:r>
              <a:rPr lang="zh-CN" altLang="en-US" sz="2400">
                <a:latin typeface="Meiryo UI" panose="020B0604030504040204" pitchFamily="34" charset="-128"/>
                <a:ea typeface="Meiryo UI" panose="020B0604030504040204" pitchFamily="34" charset="-128"/>
              </a:rPr>
              <a:t>内容</a:t>
            </a:r>
            <a:r>
              <a:rPr lang="ja-JP" altLang="en-US" sz="2400">
                <a:latin typeface="Meiryo UI" panose="020B0604030504040204" pitchFamily="34" charset="-128"/>
                <a:ea typeface="Meiryo UI" panose="020B0604030504040204" pitchFamily="34" charset="-128"/>
              </a:rPr>
              <a:t>　③概要、仮説</a:t>
            </a:r>
          </a:p>
        </p:txBody>
      </p:sp>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69871" y="744516"/>
            <a:ext cx="9154274" cy="23065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0000"/>
              </a:lnSpc>
              <a:spcBef>
                <a:spcPts val="600"/>
              </a:spcBef>
            </a:pPr>
            <a:r>
              <a:rPr lang="ja-JP" altLang="en-US" sz="1800">
                <a:solidFill>
                  <a:srgbClr val="FF0000"/>
                </a:solidFill>
                <a:latin typeface="Meiryo UI"/>
                <a:ea typeface="Meiryo UI"/>
              </a:rPr>
              <a:t>実証実験の重点領域を、</a:t>
            </a:r>
            <a:r>
              <a:rPr lang="ja-JP" altLang="en-US" sz="1800" u="sng">
                <a:solidFill>
                  <a:srgbClr val="FF0000"/>
                </a:solidFill>
                <a:latin typeface="Meiryo UI"/>
                <a:ea typeface="Meiryo UI"/>
              </a:rPr>
              <a:t>1.サステイナブル</a:t>
            </a:r>
            <a:r>
              <a:rPr lang="ja-JP" altLang="en-US" sz="1800">
                <a:solidFill>
                  <a:srgbClr val="FF0000"/>
                </a:solidFill>
                <a:latin typeface="Meiryo UI"/>
                <a:ea typeface="Meiryo UI"/>
              </a:rPr>
              <a:t>、</a:t>
            </a:r>
            <a:r>
              <a:rPr lang="ja-JP" altLang="en-US" sz="1800" u="sng">
                <a:solidFill>
                  <a:srgbClr val="FF0000"/>
                </a:solidFill>
                <a:latin typeface="Meiryo UI"/>
                <a:ea typeface="Meiryo UI"/>
              </a:rPr>
              <a:t>2.ニュースタンダード</a:t>
            </a:r>
            <a:r>
              <a:rPr lang="ja-JP" altLang="en-US" sz="1800">
                <a:solidFill>
                  <a:srgbClr val="FF0000"/>
                </a:solidFill>
                <a:latin typeface="Meiryo UI"/>
                <a:ea typeface="Meiryo UI"/>
              </a:rPr>
              <a:t>、</a:t>
            </a:r>
            <a:r>
              <a:rPr lang="ja-JP" altLang="en-US" sz="1800" u="sng">
                <a:solidFill>
                  <a:srgbClr val="FF0000"/>
                </a:solidFill>
                <a:latin typeface="Meiryo UI"/>
                <a:ea typeface="Meiryo UI"/>
              </a:rPr>
              <a:t>3.</a:t>
            </a:r>
            <a:r>
              <a:rPr lang="en-US" altLang="ja-JP" sz="1800" u="sng">
                <a:solidFill>
                  <a:srgbClr val="FF0000"/>
                </a:solidFill>
                <a:latin typeface="Meiryo UI"/>
                <a:ea typeface="Meiryo UI"/>
              </a:rPr>
              <a:t>X</a:t>
            </a:r>
            <a:r>
              <a:rPr lang="ja-JP" altLang="en-US" sz="1800" u="sng">
                <a:solidFill>
                  <a:srgbClr val="FF0000"/>
                </a:solidFill>
                <a:latin typeface="Meiryo UI"/>
                <a:ea typeface="Meiryo UI"/>
              </a:rPr>
              <a:t>テック</a:t>
            </a:r>
            <a:r>
              <a:rPr lang="ja-JP" altLang="en-US" sz="1800">
                <a:solidFill>
                  <a:srgbClr val="FF0000"/>
                </a:solidFill>
                <a:latin typeface="Meiryo UI"/>
                <a:ea typeface="Meiryo UI"/>
              </a:rPr>
              <a:t>、</a:t>
            </a:r>
            <a:r>
              <a:rPr lang="ja-JP" altLang="en-US" sz="1800" u="sng">
                <a:solidFill>
                  <a:srgbClr val="FF0000"/>
                </a:solidFill>
                <a:latin typeface="Meiryo UI"/>
                <a:ea typeface="Meiryo UI"/>
              </a:rPr>
              <a:t>4.その他</a:t>
            </a:r>
            <a:r>
              <a:rPr lang="ja-JP" altLang="en-US" sz="1800">
                <a:solidFill>
                  <a:srgbClr val="FF0000"/>
                </a:solidFill>
                <a:latin typeface="Meiryo UI"/>
                <a:ea typeface="Meiryo UI"/>
              </a:rPr>
              <a:t>、から選択し、記載してください。</a:t>
            </a:r>
            <a:endParaRPr lang="en-US" altLang="ja-JP" sz="1800">
              <a:solidFill>
                <a:srgbClr val="FF0000"/>
              </a:solidFill>
              <a:latin typeface="Meiryo UI"/>
              <a:ea typeface="Meiryo UI"/>
            </a:endParaRPr>
          </a:p>
          <a:p>
            <a:pPr>
              <a:lnSpc>
                <a:spcPct val="100000"/>
              </a:lnSpc>
              <a:spcBef>
                <a:spcPts val="600"/>
              </a:spcBef>
            </a:pPr>
            <a:r>
              <a:rPr lang="ja-JP" altLang="en-US" sz="1800">
                <a:solidFill>
                  <a:srgbClr val="FF0000"/>
                </a:solidFill>
                <a:latin typeface="Meiryo UI"/>
                <a:ea typeface="Meiryo UI"/>
              </a:rPr>
              <a:t>実証実験の概要および検証したい仮説、検証内容、仮説の検証方法（いつ、どこで、誰が、どの</a:t>
            </a:r>
            <a:endParaRPr lang="en-US" altLang="ja-JP" sz="1800">
              <a:solidFill>
                <a:srgbClr val="FF0000"/>
              </a:solidFill>
              <a:latin typeface="Meiryo UI"/>
              <a:ea typeface="Meiryo UI"/>
            </a:endParaRPr>
          </a:p>
          <a:p>
            <a:pPr marL="0" indent="0">
              <a:lnSpc>
                <a:spcPct val="100000"/>
              </a:lnSpc>
              <a:spcBef>
                <a:spcPts val="600"/>
              </a:spcBef>
              <a:buNone/>
            </a:pPr>
            <a:r>
              <a:rPr lang="ja-JP" altLang="en-US" sz="1800">
                <a:solidFill>
                  <a:srgbClr val="FF0000"/>
                </a:solidFill>
                <a:latin typeface="Meiryo UI"/>
                <a:ea typeface="Meiryo UI"/>
              </a:rPr>
              <a:t>　 ように検証するか）、成果指標を記載してください。</a:t>
            </a:r>
            <a:endParaRPr lang="en-US" altLang="ja-JP" sz="1800">
              <a:solidFill>
                <a:srgbClr val="FF0000"/>
              </a:solidFill>
              <a:latin typeface="Meiryo UI"/>
              <a:ea typeface="Meiryo UI"/>
            </a:endParaRP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6</a:t>
            </a:fld>
            <a:endParaRPr lang="ja-JP" altLang="en-US">
              <a:latin typeface="Meiryo UI" panose="020B0604030504040204" pitchFamily="34" charset="-128"/>
              <a:ea typeface="Meiryo UI" panose="020B0604030504040204" pitchFamily="34"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390567507"/>
              </p:ext>
            </p:extLst>
          </p:nvPr>
        </p:nvGraphicFramePr>
        <p:xfrm>
          <a:off x="369871" y="2313314"/>
          <a:ext cx="9121887" cy="365760"/>
        </p:xfrm>
        <a:graphic>
          <a:graphicData uri="http://schemas.openxmlformats.org/drawingml/2006/table">
            <a:tbl>
              <a:tblPr firstRow="1" bandRow="1">
                <a:tableStyleId>{5C22544A-7EE6-4342-B048-85BDC9FD1C3A}</a:tableStyleId>
              </a:tblPr>
              <a:tblGrid>
                <a:gridCol w="1849363">
                  <a:extLst>
                    <a:ext uri="{9D8B030D-6E8A-4147-A177-3AD203B41FA5}">
                      <a16:colId xmlns:a16="http://schemas.microsoft.com/office/drawing/2014/main" val="332832862"/>
                    </a:ext>
                  </a:extLst>
                </a:gridCol>
                <a:gridCol w="7272524">
                  <a:extLst>
                    <a:ext uri="{9D8B030D-6E8A-4147-A177-3AD203B41FA5}">
                      <a16:colId xmlns:a16="http://schemas.microsoft.com/office/drawing/2014/main" val="2874083305"/>
                    </a:ext>
                  </a:extLst>
                </a:gridCol>
              </a:tblGrid>
              <a:tr h="327145">
                <a:tc>
                  <a:txBody>
                    <a:bodyPr/>
                    <a:lstStyle/>
                    <a:p>
                      <a:r>
                        <a:rPr kumimoji="1" lang="ja-JP" altLang="en-US">
                          <a:solidFill>
                            <a:sysClr val="windowText" lastClr="000000"/>
                          </a:solidFill>
                        </a:rPr>
                        <a:t>重点領域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rPr>
                        <a:t>１．サステイナブル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5449166"/>
                  </a:ext>
                </a:extLst>
              </a:tr>
            </a:tbl>
          </a:graphicData>
        </a:graphic>
      </p:graphicFrame>
      <p:graphicFrame>
        <p:nvGraphicFramePr>
          <p:cNvPr id="7" name="表 7">
            <a:extLst>
              <a:ext uri="{FF2B5EF4-FFF2-40B4-BE49-F238E27FC236}">
                <a16:creationId xmlns:a16="http://schemas.microsoft.com/office/drawing/2014/main" id="{668C82E6-AD5C-DDCF-416A-4780847809C5}"/>
              </a:ext>
            </a:extLst>
          </p:cNvPr>
          <p:cNvGraphicFramePr>
            <a:graphicFrameLocks noGrp="1"/>
          </p:cNvGraphicFramePr>
          <p:nvPr>
            <p:extLst>
              <p:ext uri="{D42A27DB-BD31-4B8C-83A1-F6EECF244321}">
                <p14:modId xmlns:p14="http://schemas.microsoft.com/office/powerpoint/2010/main" val="2204129722"/>
              </p:ext>
            </p:extLst>
          </p:nvPr>
        </p:nvGraphicFramePr>
        <p:xfrm>
          <a:off x="381855" y="2870589"/>
          <a:ext cx="9121887" cy="2520395"/>
        </p:xfrm>
        <a:graphic>
          <a:graphicData uri="http://schemas.openxmlformats.org/drawingml/2006/table">
            <a:tbl>
              <a:tblPr firstRow="1" bandRow="1">
                <a:tableStyleId>{5C22544A-7EE6-4342-B048-85BDC9FD1C3A}</a:tableStyleId>
              </a:tblPr>
              <a:tblGrid>
                <a:gridCol w="1397284">
                  <a:extLst>
                    <a:ext uri="{9D8B030D-6E8A-4147-A177-3AD203B41FA5}">
                      <a16:colId xmlns:a16="http://schemas.microsoft.com/office/drawing/2014/main" val="1394533936"/>
                    </a:ext>
                  </a:extLst>
                </a:gridCol>
                <a:gridCol w="7724603">
                  <a:extLst>
                    <a:ext uri="{9D8B030D-6E8A-4147-A177-3AD203B41FA5}">
                      <a16:colId xmlns:a16="http://schemas.microsoft.com/office/drawing/2014/main" val="23938948"/>
                    </a:ext>
                  </a:extLst>
                </a:gridCol>
              </a:tblGrid>
              <a:tr h="403050">
                <a:tc>
                  <a:txBody>
                    <a:bodyPr/>
                    <a:lstStyle/>
                    <a:p>
                      <a:r>
                        <a:rPr kumimoji="1" lang="ja-JP" altLang="en-US" sz="1100" b="0">
                          <a:solidFill>
                            <a:schemeClr val="tx1"/>
                          </a:solidFill>
                          <a:latin typeface="Meiryo UI" panose="020B0604030504040204" pitchFamily="50" charset="-128"/>
                          <a:ea typeface="Meiryo UI" panose="020B0604030504040204" pitchFamily="50" charset="-128"/>
                        </a:rPr>
                        <a:t>検証の概要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highlight>
                            <a:srgbClr val="FFFFFF"/>
                          </a:highlight>
                          <a:latin typeface="Meiryo UI" panose="020B0604030504040204" pitchFamily="50" charset="-128"/>
                          <a:ea typeface="Meiryo UI" panose="020B0604030504040204" pitchFamily="50" charset="-128"/>
                        </a:rPr>
                        <a:t>〇〇人に自社プロダクトをテスト利用してもらう</a:t>
                      </a:r>
                      <a:endParaRPr kumimoji="1" lang="en-US" altLang="ja-JP" sz="1100" b="0">
                        <a:solidFill>
                          <a:schemeClr val="tx1"/>
                        </a:solidFill>
                        <a:highlight>
                          <a:srgbClr val="FFFFFF"/>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375681">
                <a:tc>
                  <a:txBody>
                    <a:bodyPr/>
                    <a:lstStyle/>
                    <a:p>
                      <a:r>
                        <a:rPr kumimoji="1" lang="ja-JP" altLang="en-US" sz="1100" b="0">
                          <a:solidFill>
                            <a:schemeClr val="tx1"/>
                          </a:solidFill>
                          <a:latin typeface="Meiryo UI" panose="020B0604030504040204" pitchFamily="50" charset="-128"/>
                          <a:ea typeface="Meiryo UI" panose="020B0604030504040204" pitchFamily="50" charset="-128"/>
                        </a:rPr>
                        <a:t>仮説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eiryo UI" panose="020B0604030504040204" pitchFamily="50" charset="-128"/>
                          <a:ea typeface="Meiryo UI" panose="020B0604030504040204" pitchFamily="50" charset="-128"/>
                        </a:rPr>
                        <a:t>ターゲット〇人に対し、自社製品を利用してもらうことで、〇〇を一人当たり平均〇％改善させることができる。</a:t>
                      </a:r>
                      <a:endParaRPr kumimoji="1" lang="en-US" altLang="ja-JP" sz="11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r h="461176">
                <a:tc>
                  <a:txBody>
                    <a:bodyPr/>
                    <a:lstStyle/>
                    <a:p>
                      <a:r>
                        <a:rPr kumimoji="1" lang="ja-JP" altLang="en-US" sz="1100" b="0">
                          <a:solidFill>
                            <a:schemeClr val="tx1"/>
                          </a:solidFill>
                          <a:latin typeface="Meiryo UI" panose="020B0604030504040204" pitchFamily="50" charset="-128"/>
                          <a:ea typeface="Meiryo UI" panose="020B0604030504040204" pitchFamily="50" charset="-128"/>
                        </a:rPr>
                        <a:t>検証内容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a:solidFill>
                            <a:schemeClr val="tx1"/>
                          </a:solidFill>
                          <a:latin typeface="Meiryo UI" panose="020B0604030504040204" pitchFamily="50" charset="-128"/>
                          <a:ea typeface="Meiryo UI" panose="020B0604030504040204" pitchFamily="50" charset="-128"/>
                        </a:rPr>
                        <a:t>プロダクトの</a:t>
                      </a:r>
                      <a:r>
                        <a:rPr kumimoji="1" lang="en-US" altLang="ja-JP" sz="1100" b="0">
                          <a:solidFill>
                            <a:schemeClr val="tx1"/>
                          </a:solidFill>
                          <a:latin typeface="Meiryo UI" panose="020B0604030504040204" pitchFamily="50" charset="-128"/>
                          <a:ea typeface="Meiryo UI" panose="020B0604030504040204" pitchFamily="50" charset="-128"/>
                        </a:rPr>
                        <a:t>/</a:t>
                      </a:r>
                      <a:r>
                        <a:rPr kumimoji="1" lang="ja-JP" altLang="en-US" sz="1100" b="0">
                          <a:solidFill>
                            <a:schemeClr val="tx1"/>
                          </a:solidFill>
                          <a:latin typeface="Meiryo UI" panose="020B0604030504040204" pitchFamily="50" charset="-128"/>
                          <a:ea typeface="Meiryo UI" panose="020B0604030504040204" pitchFamily="50" charset="-128"/>
                        </a:rPr>
                        <a:t>サービスのブラッシュアップ（ターゲットの課題を解決するのか）等を目的に、〇〇に興味関心の高いユーザーに実際に利用してもらい、アンケート調査（等）を行い、そのデータを分析する。</a:t>
                      </a:r>
                      <a:endParaRPr kumimoji="1" lang="en-US" altLang="ja-JP" sz="11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8283506"/>
                  </a:ext>
                </a:extLst>
              </a:tr>
              <a:tr h="818984">
                <a:tc>
                  <a:txBody>
                    <a:bodyPr/>
                    <a:lstStyle/>
                    <a:p>
                      <a:r>
                        <a:rPr kumimoji="1" lang="ja-JP" altLang="en-US" sz="1100" b="0">
                          <a:solidFill>
                            <a:schemeClr val="tx1"/>
                          </a:solidFill>
                          <a:latin typeface="Meiryo UI" panose="020B0604030504040204" pitchFamily="50" charset="-128"/>
                          <a:ea typeface="Meiryo UI" panose="020B0604030504040204" pitchFamily="50" charset="-128"/>
                        </a:rPr>
                        <a:t>検証方法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a:solidFill>
                            <a:schemeClr val="tx1"/>
                          </a:solidFill>
                          <a:latin typeface="Meiryo UI" panose="020B0604030504040204" pitchFamily="50" charset="-128"/>
                          <a:ea typeface="Meiryo UI" panose="020B0604030504040204" pitchFamily="50" charset="-128"/>
                        </a:rPr>
                        <a:t>（いつ）〇月〇日～〇月〇日に、</a:t>
                      </a:r>
                      <a:endParaRPr kumimoji="1" lang="en-US" altLang="ja-JP" sz="1100" b="0">
                        <a:solidFill>
                          <a:schemeClr val="tx1"/>
                        </a:solidFill>
                        <a:latin typeface="Meiryo UI" panose="020B0604030504040204" pitchFamily="50" charset="-128"/>
                        <a:ea typeface="Meiryo UI" panose="020B0604030504040204" pitchFamily="50" charset="-128"/>
                      </a:endParaRPr>
                    </a:p>
                    <a:p>
                      <a:r>
                        <a:rPr kumimoji="1" lang="ja-JP" altLang="en-US" sz="1100" b="0">
                          <a:solidFill>
                            <a:schemeClr val="tx1"/>
                          </a:solidFill>
                          <a:latin typeface="Meiryo UI" panose="020B0604030504040204" pitchFamily="50" charset="-128"/>
                          <a:ea typeface="Meiryo UI" panose="020B0604030504040204" pitchFamily="50" charset="-128"/>
                        </a:rPr>
                        <a:t>（どこで）〇〇で、</a:t>
                      </a:r>
                      <a:endParaRPr kumimoji="1" lang="en-US" altLang="ja-JP" sz="1100" b="0">
                        <a:solidFill>
                          <a:schemeClr val="tx1"/>
                        </a:solidFill>
                        <a:latin typeface="Meiryo UI" panose="020B0604030504040204" pitchFamily="50" charset="-128"/>
                        <a:ea typeface="Meiryo UI" panose="020B0604030504040204" pitchFamily="50" charset="-128"/>
                      </a:endParaRPr>
                    </a:p>
                    <a:p>
                      <a:r>
                        <a:rPr kumimoji="1" lang="ja-JP" altLang="en-US" sz="1100" b="0">
                          <a:solidFill>
                            <a:schemeClr val="tx1"/>
                          </a:solidFill>
                          <a:latin typeface="Meiryo UI" panose="020B0604030504040204" pitchFamily="50" charset="-128"/>
                          <a:ea typeface="Meiryo UI" panose="020B0604030504040204" pitchFamily="50" charset="-128"/>
                        </a:rPr>
                        <a:t>（誰が）〇〇と協業し、</a:t>
                      </a:r>
                      <a:endParaRPr kumimoji="1" lang="en-US" altLang="ja-JP" sz="1100" b="0">
                        <a:solidFill>
                          <a:schemeClr val="tx1"/>
                        </a:solidFill>
                        <a:latin typeface="Meiryo UI" panose="020B0604030504040204" pitchFamily="50" charset="-128"/>
                        <a:ea typeface="Meiryo UI" panose="020B0604030504040204" pitchFamily="50" charset="-128"/>
                      </a:endParaRPr>
                    </a:p>
                    <a:p>
                      <a:r>
                        <a:rPr kumimoji="1" lang="ja-JP" altLang="en-US" sz="1100" b="0">
                          <a:solidFill>
                            <a:schemeClr val="tx1"/>
                          </a:solidFill>
                          <a:latin typeface="Meiryo UI" panose="020B0604030504040204" pitchFamily="50" charset="-128"/>
                          <a:ea typeface="Meiryo UI" panose="020B0604030504040204" pitchFamily="50" charset="-128"/>
                        </a:rPr>
                        <a:t>（どのように）自社製品を利用してもらい検証します。</a:t>
                      </a:r>
                      <a:endParaRPr kumimoji="1" lang="en-US" altLang="ja-JP" sz="11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6384137"/>
                  </a:ext>
                </a:extLst>
              </a:tr>
              <a:tr h="461504">
                <a:tc>
                  <a:txBody>
                    <a:bodyPr/>
                    <a:lstStyle/>
                    <a:p>
                      <a:r>
                        <a:rPr kumimoji="1" lang="ja-JP" altLang="en-US" sz="1100" b="0">
                          <a:solidFill>
                            <a:schemeClr val="tx1"/>
                          </a:solidFill>
                          <a:latin typeface="Meiryo UI" panose="020B0604030504040204" pitchFamily="50" charset="-128"/>
                          <a:ea typeface="Meiryo UI" panose="020B0604030504040204" pitchFamily="50" charset="-128"/>
                        </a:rPr>
                        <a:t>成果指標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ユーザー側：</a:t>
                      </a:r>
                      <a:r>
                        <a:rPr kumimoji="1" lang="ja-JP" altLang="en-US" sz="1100" b="0" kern="1200" dirty="0">
                          <a:solidFill>
                            <a:schemeClr val="tx1"/>
                          </a:solidFill>
                          <a:latin typeface="Meiryo UI" panose="020B0604030504040204" pitchFamily="50" charset="-128"/>
                          <a:ea typeface="Meiryo UI" panose="020B0604030504040204" pitchFamily="50" charset="-128"/>
                          <a:cs typeface="+mn-cs"/>
                        </a:rPr>
                        <a:t>〇〇の改善率</a:t>
                      </a:r>
                      <a:r>
                        <a:rPr kumimoji="1" lang="ja-JP" altLang="en-US" sz="1100" b="0" dirty="0">
                          <a:solidFill>
                            <a:schemeClr val="tx1"/>
                          </a:solidFill>
                          <a:latin typeface="Meiryo UI" panose="020B0604030504040204" pitchFamily="50" charset="-128"/>
                          <a:ea typeface="Meiryo UI" panose="020B0604030504040204" pitchFamily="50" charset="-128"/>
                        </a:rPr>
                        <a:t>〇％</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ja-JP" altLang="en-US" sz="1100" b="0" dirty="0">
                          <a:solidFill>
                            <a:schemeClr val="tx1"/>
                          </a:solidFill>
                          <a:latin typeface="Meiryo UI" panose="020B0604030504040204" pitchFamily="50" charset="-128"/>
                          <a:ea typeface="Meiryo UI" panose="020B0604030504040204" pitchFamily="50" charset="-128"/>
                        </a:rPr>
                        <a:t>　　　　　　</a:t>
                      </a:r>
                      <a:r>
                        <a:rPr kumimoji="1" lang="ja-JP" altLang="en-US" sz="1100" b="0" kern="1200" dirty="0">
                          <a:solidFill>
                            <a:schemeClr val="tx1"/>
                          </a:solidFill>
                          <a:latin typeface="Meiryo UI" panose="020B0604030504040204" pitchFamily="50" charset="-128"/>
                          <a:ea typeface="Meiryo UI" panose="020B0604030504040204" pitchFamily="50" charset="-128"/>
                          <a:cs typeface="+mn-cs"/>
                        </a:rPr>
                        <a:t>利用者の○○への意識がサービス利用前後で変化したか</a:t>
                      </a:r>
                      <a:endParaRPr kumimoji="1" lang="en-US" altLang="ja-JP" sz="1100" b="0"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7751134"/>
                  </a:ext>
                </a:extLst>
              </a:tr>
            </a:tbl>
          </a:graphicData>
        </a:graphic>
      </p:graphicFrame>
    </p:spTree>
    <p:extLst>
      <p:ext uri="{BB962C8B-B14F-4D97-AF65-F5344CB8AC3E}">
        <p14:creationId xmlns:p14="http://schemas.microsoft.com/office/powerpoint/2010/main" val="3605427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DB0F5B-F403-49D6-8545-946076C48085}"/>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実証実験</a:t>
            </a:r>
            <a:r>
              <a:rPr lang="zh-CN" altLang="en-US" sz="2400">
                <a:latin typeface="Meiryo UI" panose="020B0604030504040204" pitchFamily="34" charset="-128"/>
                <a:ea typeface="Meiryo UI" panose="020B0604030504040204" pitchFamily="34" charset="-128"/>
              </a:rPr>
              <a:t>内容</a:t>
            </a:r>
            <a:r>
              <a:rPr lang="ja-JP" altLang="en-US" sz="2400">
                <a:latin typeface="Meiryo UI" panose="020B0604030504040204" pitchFamily="34" charset="-128"/>
                <a:ea typeface="Meiryo UI" panose="020B0604030504040204" pitchFamily="34" charset="-128"/>
              </a:rPr>
              <a:t>　④実証実験準備、計画</a:t>
            </a:r>
          </a:p>
        </p:txBody>
      </p:sp>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69871" y="744516"/>
            <a:ext cx="9154274" cy="352931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00000"/>
              </a:lnSpc>
              <a:spcBef>
                <a:spcPts val="600"/>
              </a:spcBef>
            </a:pPr>
            <a:r>
              <a:rPr lang="ja-JP" altLang="en-US" sz="1800">
                <a:solidFill>
                  <a:srgbClr val="FF0000"/>
                </a:solidFill>
                <a:latin typeface="Meiryo UI"/>
                <a:ea typeface="Meiryo UI"/>
              </a:rPr>
              <a:t>実証実験の準備、実施に関する工程計画・実施体制を記載してください。</a:t>
            </a:r>
          </a:p>
          <a:p>
            <a:pPr marL="0" indent="0">
              <a:lnSpc>
                <a:spcPct val="100000"/>
              </a:lnSpc>
              <a:spcBef>
                <a:spcPts val="600"/>
              </a:spcBef>
              <a:buNone/>
            </a:pPr>
            <a:endParaRPr lang="en-US" altLang="ja-JP" sz="1800">
              <a:latin typeface="Meiryo UI"/>
              <a:ea typeface="Meiryo UI"/>
            </a:endParaRP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7</a:t>
            </a:fld>
            <a:endParaRPr lang="ja-JP" altLang="en-US">
              <a:latin typeface="Meiryo UI" panose="020B0604030504040204" pitchFamily="34" charset="-128"/>
              <a:ea typeface="Meiryo UI" panose="020B0604030504040204" pitchFamily="34" charset="-128"/>
            </a:endParaRPr>
          </a:p>
        </p:txBody>
      </p:sp>
      <p:graphicFrame>
        <p:nvGraphicFramePr>
          <p:cNvPr id="5" name="表 5">
            <a:extLst>
              <a:ext uri="{FF2B5EF4-FFF2-40B4-BE49-F238E27FC236}">
                <a16:creationId xmlns:a16="http://schemas.microsoft.com/office/drawing/2014/main" id="{30F778AE-138A-FD69-BC3B-131B39FB2554}"/>
              </a:ext>
            </a:extLst>
          </p:cNvPr>
          <p:cNvGraphicFramePr>
            <a:graphicFrameLocks noGrp="1"/>
          </p:cNvGraphicFramePr>
          <p:nvPr>
            <p:extLst>
              <p:ext uri="{D42A27DB-BD31-4B8C-83A1-F6EECF244321}">
                <p14:modId xmlns:p14="http://schemas.microsoft.com/office/powerpoint/2010/main" val="4036650220"/>
              </p:ext>
            </p:extLst>
          </p:nvPr>
        </p:nvGraphicFramePr>
        <p:xfrm>
          <a:off x="557693" y="1571290"/>
          <a:ext cx="8423345" cy="2133600"/>
        </p:xfrm>
        <a:graphic>
          <a:graphicData uri="http://schemas.openxmlformats.org/drawingml/2006/table">
            <a:tbl>
              <a:tblPr firstRow="1" bandRow="1">
                <a:tableStyleId>{073A0DAA-6AF3-43AB-8588-CEC1D06C72B9}</a:tableStyleId>
              </a:tblPr>
              <a:tblGrid>
                <a:gridCol w="2370308">
                  <a:extLst>
                    <a:ext uri="{9D8B030D-6E8A-4147-A177-3AD203B41FA5}">
                      <a16:colId xmlns:a16="http://schemas.microsoft.com/office/drawing/2014/main" val="831216612"/>
                    </a:ext>
                  </a:extLst>
                </a:gridCol>
                <a:gridCol w="1244425">
                  <a:extLst>
                    <a:ext uri="{9D8B030D-6E8A-4147-A177-3AD203B41FA5}">
                      <a16:colId xmlns:a16="http://schemas.microsoft.com/office/drawing/2014/main" val="3319093358"/>
                    </a:ext>
                  </a:extLst>
                </a:gridCol>
                <a:gridCol w="1202153">
                  <a:extLst>
                    <a:ext uri="{9D8B030D-6E8A-4147-A177-3AD203B41FA5}">
                      <a16:colId xmlns:a16="http://schemas.microsoft.com/office/drawing/2014/main" val="2468418925"/>
                    </a:ext>
                  </a:extLst>
                </a:gridCol>
                <a:gridCol w="1202153">
                  <a:extLst>
                    <a:ext uri="{9D8B030D-6E8A-4147-A177-3AD203B41FA5}">
                      <a16:colId xmlns:a16="http://schemas.microsoft.com/office/drawing/2014/main" val="1540867494"/>
                    </a:ext>
                  </a:extLst>
                </a:gridCol>
                <a:gridCol w="1202153">
                  <a:extLst>
                    <a:ext uri="{9D8B030D-6E8A-4147-A177-3AD203B41FA5}">
                      <a16:colId xmlns:a16="http://schemas.microsoft.com/office/drawing/2014/main" val="3533572968"/>
                    </a:ext>
                  </a:extLst>
                </a:gridCol>
                <a:gridCol w="1202153">
                  <a:extLst>
                    <a:ext uri="{9D8B030D-6E8A-4147-A177-3AD203B41FA5}">
                      <a16:colId xmlns:a16="http://schemas.microsoft.com/office/drawing/2014/main" val="3674564287"/>
                    </a:ext>
                  </a:extLst>
                </a:gridCol>
              </a:tblGrid>
              <a:tr h="290605">
                <a:tc>
                  <a:txBody>
                    <a:bodyPr/>
                    <a:lstStyle/>
                    <a:p>
                      <a:pPr algn="ctr"/>
                      <a:r>
                        <a:rPr kumimoji="1" lang="ja-JP" altLang="en-US" sz="1050">
                          <a:latin typeface="Meiryo UI" panose="020B0604030504040204" pitchFamily="50" charset="-128"/>
                          <a:ea typeface="Meiryo UI" panose="020B0604030504040204" pitchFamily="50" charset="-128"/>
                        </a:rPr>
                        <a:t>実証実験の準備</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実施項目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a:latin typeface="Meiryo UI" panose="020B0604030504040204" pitchFamily="50" charset="-128"/>
                          <a:ea typeface="Meiryo UI" panose="020B0604030504040204" pitchFamily="50" charset="-128"/>
                        </a:rPr>
                        <a:t>１０月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a:latin typeface="Meiryo UI" panose="020B0604030504040204" pitchFamily="50" charset="-128"/>
                          <a:ea typeface="Meiryo UI" panose="020B0604030504040204" pitchFamily="50" charset="-128"/>
                        </a:rPr>
                        <a:t>１１月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0481228"/>
                  </a:ext>
                </a:extLst>
              </a:tr>
              <a:tr h="348726">
                <a:tc>
                  <a:txBody>
                    <a:bodyPr/>
                    <a:lstStyle/>
                    <a:p>
                      <a:pPr algn="ctr"/>
                      <a:r>
                        <a:rPr kumimoji="1" lang="ja-JP" altLang="en-US" sz="1050">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6094167"/>
                  </a:ext>
                </a:extLst>
              </a:tr>
              <a:tr h="348726">
                <a:tc>
                  <a:txBody>
                    <a:bodyPr/>
                    <a:lstStyle/>
                    <a:p>
                      <a:pPr algn="ctr"/>
                      <a:r>
                        <a:rPr kumimoji="1" lang="ja-JP" altLang="en-US" sz="1050">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8439343"/>
                  </a:ext>
                </a:extLst>
              </a:tr>
              <a:tr h="348726">
                <a:tc>
                  <a:txBody>
                    <a:bodyPr/>
                    <a:lstStyle/>
                    <a:p>
                      <a:pPr algn="ctr"/>
                      <a:r>
                        <a:rPr kumimoji="1" lang="ja-JP" altLang="en-US" sz="1050">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4398024"/>
                  </a:ext>
                </a:extLst>
              </a:tr>
              <a:tr h="348726">
                <a:tc>
                  <a:txBody>
                    <a:bodyPr/>
                    <a:lstStyle/>
                    <a:p>
                      <a:pPr algn="ctr"/>
                      <a:r>
                        <a:rPr kumimoji="1" lang="ja-JP" altLang="en-US" sz="1050">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0128239"/>
                  </a:ext>
                </a:extLst>
              </a:tr>
              <a:tr h="348726">
                <a:tc>
                  <a:txBody>
                    <a:bodyPr/>
                    <a:lstStyle/>
                    <a:p>
                      <a:pPr algn="ctr"/>
                      <a:r>
                        <a:rPr kumimoji="1" lang="ja-JP" altLang="en-US" sz="1050">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1722073"/>
                  </a:ext>
                </a:extLst>
              </a:tr>
            </a:tbl>
          </a:graphicData>
        </a:graphic>
      </p:graphicFrame>
      <p:sp>
        <p:nvSpPr>
          <p:cNvPr id="6" name="テキスト ボックス 5">
            <a:extLst>
              <a:ext uri="{FF2B5EF4-FFF2-40B4-BE49-F238E27FC236}">
                <a16:creationId xmlns:a16="http://schemas.microsoft.com/office/drawing/2014/main" id="{D7713234-0946-EA30-4F77-7159F9BAE9C8}"/>
              </a:ext>
            </a:extLst>
          </p:cNvPr>
          <p:cNvSpPr txBox="1"/>
          <p:nvPr/>
        </p:nvSpPr>
        <p:spPr>
          <a:xfrm>
            <a:off x="267692" y="1209922"/>
            <a:ext cx="1535598" cy="3077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Meiryo UI" panose="020B0604030504040204" pitchFamily="50" charset="-128"/>
                <a:ea typeface="Meiryo UI" panose="020B0604030504040204" pitchFamily="50" charset="-128"/>
              </a:rPr>
              <a:t>（例）工程計画</a:t>
            </a:r>
          </a:p>
        </p:txBody>
      </p:sp>
      <p:sp>
        <p:nvSpPr>
          <p:cNvPr id="7" name="テキスト ボックス 6">
            <a:extLst>
              <a:ext uri="{FF2B5EF4-FFF2-40B4-BE49-F238E27FC236}">
                <a16:creationId xmlns:a16="http://schemas.microsoft.com/office/drawing/2014/main" id="{E1155F2E-FF20-8207-9E01-F2BDCB0A5505}"/>
              </a:ext>
            </a:extLst>
          </p:cNvPr>
          <p:cNvSpPr txBox="1"/>
          <p:nvPr/>
        </p:nvSpPr>
        <p:spPr>
          <a:xfrm>
            <a:off x="1211404" y="4075452"/>
            <a:ext cx="2046146" cy="307777"/>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（例）実施体制</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C8C19AFF-4AE1-4800-A202-42C6E2DDB8CD}"/>
              </a:ext>
            </a:extLst>
          </p:cNvPr>
          <p:cNvSpPr/>
          <p:nvPr/>
        </p:nvSpPr>
        <p:spPr>
          <a:xfrm>
            <a:off x="1576761" y="5220670"/>
            <a:ext cx="903340" cy="450947"/>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プロジェクト</a:t>
            </a:r>
            <a:endParaRPr kumimoji="1" lang="en-US" altLang="ja-JP" sz="900">
              <a:solidFill>
                <a:schemeClr val="tx1"/>
              </a:solidFill>
              <a:latin typeface="Meiryo UI" panose="020B0604030504040204" pitchFamily="50" charset="-128"/>
              <a:ea typeface="Meiryo UI" panose="020B0604030504040204" pitchFamily="50" charset="-128"/>
            </a:endParaRPr>
          </a:p>
          <a:p>
            <a:pPr algn="ctr"/>
            <a:r>
              <a:rPr kumimoji="1" lang="ja-JP" altLang="en-US" sz="900">
                <a:solidFill>
                  <a:schemeClr val="tx1"/>
                </a:solidFill>
                <a:latin typeface="Meiryo UI" panose="020B0604030504040204" pitchFamily="50" charset="-128"/>
                <a:ea typeface="Meiryo UI" panose="020B0604030504040204" pitchFamily="50" charset="-128"/>
              </a:rPr>
              <a:t>マネージャー</a:t>
            </a:r>
          </a:p>
        </p:txBody>
      </p:sp>
      <p:sp>
        <p:nvSpPr>
          <p:cNvPr id="12" name="正方形/長方形 11">
            <a:extLst>
              <a:ext uri="{FF2B5EF4-FFF2-40B4-BE49-F238E27FC236}">
                <a16:creationId xmlns:a16="http://schemas.microsoft.com/office/drawing/2014/main" id="{462DE1B0-C164-E28A-E80C-003F17B720F3}"/>
              </a:ext>
            </a:extLst>
          </p:cNvPr>
          <p:cNvSpPr/>
          <p:nvPr/>
        </p:nvSpPr>
        <p:spPr>
          <a:xfrm>
            <a:off x="3312839" y="4547051"/>
            <a:ext cx="903340" cy="450947"/>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実証実験</a:t>
            </a:r>
            <a:endParaRPr kumimoji="1" lang="en-US" altLang="ja-JP" sz="900">
              <a:solidFill>
                <a:schemeClr val="tx1"/>
              </a:solidFill>
              <a:latin typeface="Meiryo UI" panose="020B0604030504040204" pitchFamily="50" charset="-128"/>
              <a:ea typeface="Meiryo UI" panose="020B0604030504040204" pitchFamily="50" charset="-128"/>
            </a:endParaRPr>
          </a:p>
          <a:p>
            <a:pPr algn="ctr"/>
            <a:r>
              <a:rPr kumimoji="1" lang="ja-JP" altLang="en-US" sz="900">
                <a:solidFill>
                  <a:schemeClr val="tx1"/>
                </a:solidFill>
                <a:latin typeface="Meiryo UI" panose="020B0604030504040204" pitchFamily="50" charset="-128"/>
                <a:ea typeface="Meiryo UI" panose="020B0604030504040204" pitchFamily="50" charset="-128"/>
              </a:rPr>
              <a:t>計画班</a:t>
            </a:r>
          </a:p>
        </p:txBody>
      </p:sp>
      <p:sp>
        <p:nvSpPr>
          <p:cNvPr id="13" name="正方形/長方形 12">
            <a:extLst>
              <a:ext uri="{FF2B5EF4-FFF2-40B4-BE49-F238E27FC236}">
                <a16:creationId xmlns:a16="http://schemas.microsoft.com/office/drawing/2014/main" id="{28A191F7-4090-AA18-2883-58EB2DE96AD4}"/>
              </a:ext>
            </a:extLst>
          </p:cNvPr>
          <p:cNvSpPr/>
          <p:nvPr/>
        </p:nvSpPr>
        <p:spPr>
          <a:xfrm>
            <a:off x="3312839" y="5271223"/>
            <a:ext cx="903340" cy="450947"/>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実証実験</a:t>
            </a:r>
            <a:endParaRPr kumimoji="1" lang="en-US" altLang="ja-JP" sz="900">
              <a:solidFill>
                <a:schemeClr val="tx1"/>
              </a:solidFill>
              <a:latin typeface="Meiryo UI" panose="020B0604030504040204" pitchFamily="50" charset="-128"/>
              <a:ea typeface="Meiryo UI" panose="020B0604030504040204" pitchFamily="50" charset="-128"/>
            </a:endParaRPr>
          </a:p>
          <a:p>
            <a:pPr algn="ctr"/>
            <a:r>
              <a:rPr kumimoji="1" lang="ja-JP" altLang="en-US" sz="900">
                <a:solidFill>
                  <a:schemeClr val="tx1"/>
                </a:solidFill>
                <a:latin typeface="Meiryo UI" panose="020B0604030504040204" pitchFamily="50" charset="-128"/>
                <a:ea typeface="Meiryo UI" panose="020B0604030504040204" pitchFamily="50" charset="-128"/>
              </a:rPr>
              <a:t>作業班</a:t>
            </a:r>
          </a:p>
        </p:txBody>
      </p:sp>
      <p:cxnSp>
        <p:nvCxnSpPr>
          <p:cNvPr id="16" name="直線コネクタ 15">
            <a:extLst>
              <a:ext uri="{FF2B5EF4-FFF2-40B4-BE49-F238E27FC236}">
                <a16:creationId xmlns:a16="http://schemas.microsoft.com/office/drawing/2014/main" id="{2F4964BA-07FD-C660-9A0D-A3987B2A717F}"/>
              </a:ext>
            </a:extLst>
          </p:cNvPr>
          <p:cNvCxnSpPr>
            <a:cxnSpLocks/>
            <a:stCxn id="11" idx="3"/>
          </p:cNvCxnSpPr>
          <p:nvPr/>
        </p:nvCxnSpPr>
        <p:spPr>
          <a:xfrm>
            <a:off x="2480101" y="5446144"/>
            <a:ext cx="83273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7ACB2737-A84C-B413-5B8C-D5855DE5A88C}"/>
              </a:ext>
            </a:extLst>
          </p:cNvPr>
          <p:cNvCxnSpPr>
            <a:cxnSpLocks/>
          </p:cNvCxnSpPr>
          <p:nvPr/>
        </p:nvCxnSpPr>
        <p:spPr>
          <a:xfrm>
            <a:off x="3054220" y="6311925"/>
            <a:ext cx="2586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ABD98C8B-2073-D466-65B0-83BD6F63AE62}"/>
              </a:ext>
            </a:extLst>
          </p:cNvPr>
          <p:cNvCxnSpPr>
            <a:cxnSpLocks/>
          </p:cNvCxnSpPr>
          <p:nvPr/>
        </p:nvCxnSpPr>
        <p:spPr>
          <a:xfrm flipV="1">
            <a:off x="3054220" y="4751496"/>
            <a:ext cx="0" cy="15604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9CABF91D-864C-5C04-5117-D1B23162FA29}"/>
              </a:ext>
            </a:extLst>
          </p:cNvPr>
          <p:cNvSpPr/>
          <p:nvPr/>
        </p:nvSpPr>
        <p:spPr>
          <a:xfrm>
            <a:off x="3312839" y="6086451"/>
            <a:ext cx="903340" cy="450947"/>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データ</a:t>
            </a:r>
            <a:endParaRPr kumimoji="1" lang="en-US" altLang="ja-JP" sz="900">
              <a:solidFill>
                <a:schemeClr val="tx1"/>
              </a:solidFill>
              <a:latin typeface="Meiryo UI" panose="020B0604030504040204" pitchFamily="50" charset="-128"/>
              <a:ea typeface="Meiryo UI" panose="020B0604030504040204" pitchFamily="50" charset="-128"/>
            </a:endParaRPr>
          </a:p>
          <a:p>
            <a:pPr algn="ctr"/>
            <a:r>
              <a:rPr kumimoji="1" lang="ja-JP" altLang="en-US" sz="900">
                <a:solidFill>
                  <a:schemeClr val="tx1"/>
                </a:solidFill>
                <a:latin typeface="Meiryo UI" panose="020B0604030504040204" pitchFamily="50" charset="-128"/>
                <a:ea typeface="Meiryo UI" panose="020B0604030504040204" pitchFamily="50" charset="-128"/>
              </a:rPr>
              <a:t>分析班</a:t>
            </a:r>
          </a:p>
        </p:txBody>
      </p:sp>
      <p:sp>
        <p:nvSpPr>
          <p:cNvPr id="24" name="テキスト ボックス 23">
            <a:extLst>
              <a:ext uri="{FF2B5EF4-FFF2-40B4-BE49-F238E27FC236}">
                <a16:creationId xmlns:a16="http://schemas.microsoft.com/office/drawing/2014/main" id="{889BACD3-D819-F6BF-2130-0E9B733CB192}"/>
              </a:ext>
            </a:extLst>
          </p:cNvPr>
          <p:cNvSpPr txBox="1"/>
          <p:nvPr/>
        </p:nvSpPr>
        <p:spPr>
          <a:xfrm>
            <a:off x="1389738" y="4377916"/>
            <a:ext cx="1090363" cy="246221"/>
          </a:xfrm>
          <a:prstGeom prst="rect">
            <a:avLst/>
          </a:prstGeom>
          <a:noFill/>
        </p:spPr>
        <p:txBody>
          <a:bodyPr wrap="none" rtlCol="0">
            <a:spAutoFit/>
          </a:bodyPr>
          <a:lstStyle/>
          <a:p>
            <a:r>
              <a:rPr kumimoji="1" lang="ja-JP" altLang="en-US" sz="1000" u="sng">
                <a:latin typeface="Meiryo UI" panose="020B0604030504040204" pitchFamily="50" charset="-128"/>
                <a:ea typeface="Meiryo UI" panose="020B0604030504040204" pitchFamily="50" charset="-128"/>
              </a:rPr>
              <a:t>自社体制イメージ</a:t>
            </a:r>
          </a:p>
        </p:txBody>
      </p:sp>
      <p:cxnSp>
        <p:nvCxnSpPr>
          <p:cNvPr id="29" name="直線コネクタ 28">
            <a:extLst>
              <a:ext uri="{FF2B5EF4-FFF2-40B4-BE49-F238E27FC236}">
                <a16:creationId xmlns:a16="http://schemas.microsoft.com/office/drawing/2014/main" id="{E19C1E53-B795-CCD5-A482-ABAC2DA28EBD}"/>
              </a:ext>
            </a:extLst>
          </p:cNvPr>
          <p:cNvCxnSpPr>
            <a:cxnSpLocks/>
          </p:cNvCxnSpPr>
          <p:nvPr/>
        </p:nvCxnSpPr>
        <p:spPr>
          <a:xfrm>
            <a:off x="3054219" y="4751496"/>
            <a:ext cx="2586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1704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AF2C72B-230B-4EF2-8D27-EE103FC8BF7A}"/>
              </a:ext>
            </a:extLst>
          </p:cNvPr>
          <p:cNvSpPr>
            <a:spLocks noGrp="1"/>
          </p:cNvSpPr>
          <p:nvPr>
            <p:ph idx="1"/>
          </p:nvPr>
        </p:nvSpPr>
        <p:spPr>
          <a:xfrm>
            <a:off x="374882" y="520287"/>
            <a:ext cx="9189742" cy="1818921"/>
          </a:xfrm>
        </p:spPr>
        <p:txBody>
          <a:bodyPr/>
          <a:lstStyle/>
          <a:p>
            <a:pPr>
              <a:lnSpc>
                <a:spcPct val="100000"/>
              </a:lnSpc>
              <a:spcBef>
                <a:spcPts val="600"/>
              </a:spcBef>
            </a:pPr>
            <a:r>
              <a:rPr lang="ja-JP" altLang="en-US" sz="1800">
                <a:solidFill>
                  <a:srgbClr val="FF0000"/>
                </a:solidFill>
                <a:latin typeface="Meiryo UI"/>
                <a:ea typeface="Meiryo UI"/>
              </a:rPr>
              <a:t>想定している実証実験の実施場所や期間について記載してください。</a:t>
            </a:r>
            <a:endParaRPr lang="en-US" altLang="ja-JP" sz="1800">
              <a:solidFill>
                <a:srgbClr val="FF0000"/>
              </a:solidFill>
              <a:latin typeface="Meiryo UI"/>
              <a:ea typeface="Meiryo UI"/>
            </a:endParaRPr>
          </a:p>
          <a:p>
            <a:pPr marL="0" indent="0">
              <a:lnSpc>
                <a:spcPct val="100000"/>
              </a:lnSpc>
              <a:spcBef>
                <a:spcPts val="600"/>
              </a:spcBef>
              <a:buNone/>
            </a:pPr>
            <a:r>
              <a:rPr lang="en-US" altLang="ja-JP" sz="1800">
                <a:solidFill>
                  <a:srgbClr val="FF0000"/>
                </a:solidFill>
                <a:latin typeface="Meiryo UI"/>
                <a:ea typeface="Meiryo UI"/>
              </a:rPr>
              <a:t>　 </a:t>
            </a:r>
            <a:r>
              <a:rPr lang="ja-JP" altLang="en-US" sz="1800">
                <a:solidFill>
                  <a:srgbClr val="FF0000"/>
                </a:solidFill>
                <a:latin typeface="Meiryo UI"/>
                <a:ea typeface="Meiryo UI"/>
              </a:rPr>
              <a:t>また、すでに実施場所が決まっている場合には、その旨明記してください。</a:t>
            </a:r>
            <a:endParaRPr lang="en-US" altLang="ja-JP" sz="1800">
              <a:solidFill>
                <a:srgbClr val="FF0000"/>
              </a:solidFill>
              <a:latin typeface="Meiryo UI"/>
              <a:ea typeface="Meiryo UI"/>
            </a:endParaRPr>
          </a:p>
          <a:p>
            <a:pPr>
              <a:lnSpc>
                <a:spcPct val="100000"/>
              </a:lnSpc>
              <a:spcBef>
                <a:spcPts val="600"/>
              </a:spcBef>
            </a:pPr>
            <a:r>
              <a:rPr lang="ja-JP" altLang="en-US" sz="1800">
                <a:solidFill>
                  <a:srgbClr val="FF0000"/>
                </a:solidFill>
                <a:latin typeface="Meiryo UI"/>
                <a:ea typeface="Meiryo UI"/>
              </a:rPr>
              <a:t>実証実験の実施にあたり、連携を想定している企業や行政機関等を記載してください。</a:t>
            </a:r>
            <a:endParaRPr lang="en-US" altLang="ja-JP" sz="1800">
              <a:solidFill>
                <a:srgbClr val="FF0000"/>
              </a:solidFill>
              <a:latin typeface="Meiryo UI"/>
              <a:ea typeface="Meiryo UI"/>
            </a:endParaRPr>
          </a:p>
          <a:p>
            <a:pPr marL="0" indent="0">
              <a:lnSpc>
                <a:spcPct val="100000"/>
              </a:lnSpc>
              <a:spcBef>
                <a:spcPts val="600"/>
              </a:spcBef>
              <a:buNone/>
            </a:pPr>
            <a:r>
              <a:rPr lang="ja-JP" altLang="en-US" sz="1800">
                <a:solidFill>
                  <a:srgbClr val="FF0000"/>
                </a:solidFill>
                <a:latin typeface="Meiryo UI"/>
                <a:ea typeface="Meiryo UI"/>
              </a:rPr>
              <a:t>　 そのうち、すでに調整が進んでいる企業や行政機関等があれば、 調整内容と調整状況を記載して</a:t>
            </a:r>
            <a:endParaRPr lang="en-US" altLang="ja-JP" sz="1800">
              <a:solidFill>
                <a:srgbClr val="FF0000"/>
              </a:solidFill>
              <a:latin typeface="Meiryo UI"/>
              <a:ea typeface="Meiryo UI"/>
            </a:endParaRPr>
          </a:p>
          <a:p>
            <a:pPr marL="0" indent="0">
              <a:lnSpc>
                <a:spcPct val="100000"/>
              </a:lnSpc>
              <a:spcBef>
                <a:spcPts val="600"/>
              </a:spcBef>
              <a:buNone/>
            </a:pPr>
            <a:r>
              <a:rPr lang="en-US" altLang="ja-JP" sz="1800">
                <a:solidFill>
                  <a:srgbClr val="FF0000"/>
                </a:solidFill>
                <a:latin typeface="Meiryo UI"/>
                <a:ea typeface="Meiryo UI"/>
              </a:rPr>
              <a:t> </a:t>
            </a:r>
            <a:r>
              <a:rPr lang="ja-JP" altLang="en-US" sz="1800">
                <a:solidFill>
                  <a:srgbClr val="FF0000"/>
                </a:solidFill>
                <a:latin typeface="Meiryo UI"/>
                <a:ea typeface="Meiryo UI"/>
              </a:rPr>
              <a:t>　ください。</a:t>
            </a:r>
            <a:r>
              <a:rPr lang="ja-JP" altLang="en-US" sz="1800">
                <a:solidFill>
                  <a:srgbClr val="FF0000"/>
                </a:solidFill>
                <a:ea typeface="+mn-lt"/>
                <a:cs typeface="+mn-lt"/>
              </a:rPr>
              <a:t> </a:t>
            </a:r>
            <a:endParaRPr lang="en-US" altLang="ja-JP" sz="1800">
              <a:solidFill>
                <a:srgbClr val="FF0000"/>
              </a:solidFill>
              <a:ea typeface="+mn-lt"/>
              <a:cs typeface="+mn-lt"/>
            </a:endParaRPr>
          </a:p>
          <a:p>
            <a:pPr marL="0" indent="0">
              <a:spcBef>
                <a:spcPts val="600"/>
              </a:spcBef>
              <a:buNone/>
            </a:pPr>
            <a:endParaRPr lang="ja-JP" altLang="en-US" sz="1800">
              <a:solidFill>
                <a:srgbClr val="FF0000"/>
              </a:solidFill>
              <a:latin typeface="Meiryo UI"/>
              <a:ea typeface="Meiryo UI"/>
            </a:endParaRPr>
          </a:p>
        </p:txBody>
      </p:sp>
      <p:sp>
        <p:nvSpPr>
          <p:cNvPr id="4" name="スライド番号プレースホルダー 3">
            <a:extLst>
              <a:ext uri="{FF2B5EF4-FFF2-40B4-BE49-F238E27FC236}">
                <a16:creationId xmlns:a16="http://schemas.microsoft.com/office/drawing/2014/main" id="{CEBCA06D-4880-4A48-8E35-7E91C457FBEF}"/>
              </a:ext>
            </a:extLst>
          </p:cNvPr>
          <p:cNvSpPr>
            <a:spLocks noGrp="1"/>
          </p:cNvSpPr>
          <p:nvPr>
            <p:ph type="sldNum" sz="quarter" idx="12"/>
          </p:nvPr>
        </p:nvSpPr>
        <p:spPr>
          <a:xfrm>
            <a:off x="7677150" y="6574357"/>
            <a:ext cx="2228850" cy="365125"/>
          </a:xfrm>
        </p:spPr>
        <p:txBody>
          <a:bodyPr/>
          <a:lstStyle/>
          <a:p>
            <a:pPr>
              <a:defRPr/>
            </a:pPr>
            <a:fld id="{96BA3565-E867-44AF-9D39-29D41BFB608A}" type="slidenum">
              <a:rPr lang="ja-JP" altLang="en-US" smtClean="0">
                <a:latin typeface="Meiryo UI" panose="020B0604030504040204" pitchFamily="34" charset="-128"/>
                <a:ea typeface="Meiryo UI" panose="020B0604030504040204" pitchFamily="34" charset="-128"/>
              </a:rPr>
              <a:pPr>
                <a:defRPr/>
              </a:pPr>
              <a:t>8</a:t>
            </a:fld>
            <a:endParaRPr lang="ja-JP" altLang="en-US">
              <a:latin typeface="Meiryo UI" panose="020B0604030504040204" pitchFamily="34" charset="-128"/>
              <a:ea typeface="Meiryo UI" panose="020B0604030504040204" pitchFamily="34" charset="-128"/>
            </a:endParaRPr>
          </a:p>
        </p:txBody>
      </p:sp>
      <p:sp>
        <p:nvSpPr>
          <p:cNvPr id="5" name="タイトル 1">
            <a:extLst>
              <a:ext uri="{FF2B5EF4-FFF2-40B4-BE49-F238E27FC236}">
                <a16:creationId xmlns:a16="http://schemas.microsoft.com/office/drawing/2014/main" id="{297A76D8-373A-4444-BA3A-036B1B50D739}"/>
              </a:ext>
            </a:extLst>
          </p:cNvPr>
          <p:cNvSpPr>
            <a:spLocks noGrp="1"/>
          </p:cNvSpPr>
          <p:nvPr>
            <p:ph type="title"/>
          </p:nvPr>
        </p:nvSpPr>
        <p:spPr>
          <a:xfrm>
            <a:off x="0" y="1"/>
            <a:ext cx="8543925"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ja-JP" altLang="en-US" sz="2400">
                <a:latin typeface="Meiryo UI" panose="020B0604030504040204" pitchFamily="34" charset="-128"/>
                <a:ea typeface="Meiryo UI" panose="020B0604030504040204" pitchFamily="34" charset="-128"/>
              </a:rPr>
              <a:t>実証実験</a:t>
            </a:r>
            <a:r>
              <a:rPr lang="zh-CN" altLang="en-US" sz="2400">
                <a:latin typeface="Meiryo UI" panose="020B0604030504040204" pitchFamily="34" charset="-128"/>
                <a:ea typeface="Meiryo UI" panose="020B0604030504040204" pitchFamily="34" charset="-128"/>
              </a:rPr>
              <a:t>内容</a:t>
            </a:r>
            <a:r>
              <a:rPr lang="ja-JP" altLang="en-US" sz="2400">
                <a:latin typeface="Meiryo UI" panose="020B0604030504040204" pitchFamily="34" charset="-128"/>
                <a:ea typeface="Meiryo UI" panose="020B0604030504040204" pitchFamily="34" charset="-128"/>
              </a:rPr>
              <a:t>　⑤実施内容</a:t>
            </a:r>
          </a:p>
        </p:txBody>
      </p:sp>
      <p:graphicFrame>
        <p:nvGraphicFramePr>
          <p:cNvPr id="6" name="表 7">
            <a:extLst>
              <a:ext uri="{FF2B5EF4-FFF2-40B4-BE49-F238E27FC236}">
                <a16:creationId xmlns:a16="http://schemas.microsoft.com/office/drawing/2014/main" id="{53BAB53E-C3D3-F340-C209-B91607C623C0}"/>
              </a:ext>
            </a:extLst>
          </p:cNvPr>
          <p:cNvGraphicFramePr>
            <a:graphicFrameLocks noGrp="1"/>
          </p:cNvGraphicFramePr>
          <p:nvPr>
            <p:extLst>
              <p:ext uri="{D42A27DB-BD31-4B8C-83A1-F6EECF244321}">
                <p14:modId xmlns:p14="http://schemas.microsoft.com/office/powerpoint/2010/main" val="947668464"/>
              </p:ext>
            </p:extLst>
          </p:nvPr>
        </p:nvGraphicFramePr>
        <p:xfrm>
          <a:off x="450761" y="2720658"/>
          <a:ext cx="9113863" cy="1653328"/>
        </p:xfrm>
        <a:graphic>
          <a:graphicData uri="http://schemas.openxmlformats.org/drawingml/2006/table">
            <a:tbl>
              <a:tblPr firstRow="1" bandRow="1">
                <a:tableStyleId>{5C22544A-7EE6-4342-B048-85BDC9FD1C3A}</a:tableStyleId>
              </a:tblPr>
              <a:tblGrid>
                <a:gridCol w="1389260">
                  <a:extLst>
                    <a:ext uri="{9D8B030D-6E8A-4147-A177-3AD203B41FA5}">
                      <a16:colId xmlns:a16="http://schemas.microsoft.com/office/drawing/2014/main" val="1394533936"/>
                    </a:ext>
                  </a:extLst>
                </a:gridCol>
                <a:gridCol w="7724603">
                  <a:extLst>
                    <a:ext uri="{9D8B030D-6E8A-4147-A177-3AD203B41FA5}">
                      <a16:colId xmlns:a16="http://schemas.microsoft.com/office/drawing/2014/main" val="23938948"/>
                    </a:ext>
                  </a:extLst>
                </a:gridCol>
              </a:tblGrid>
              <a:tr h="323657">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実施場所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highlight>
                            <a:srgbClr val="FFFFFF"/>
                          </a:highlight>
                          <a:latin typeface="Meiryo UI" panose="020B0604030504040204" pitchFamily="50" charset="-128"/>
                          <a:ea typeface="Meiryo UI" panose="020B0604030504040204" pitchFamily="50" charset="-128"/>
                        </a:rPr>
                        <a:t>東京都千代田区＊＊ビル</a:t>
                      </a:r>
                      <a:endParaRPr kumimoji="1" lang="en-US" altLang="ja-JP" sz="1200" b="0">
                        <a:solidFill>
                          <a:schemeClr val="tx1"/>
                        </a:solidFill>
                        <a:highlight>
                          <a:srgbClr val="FFFFFF"/>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301679">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２か月（２０２２年８月下旬～１０月下旬）</a:t>
                      </a:r>
                      <a:endParaRPr kumimoji="1" lang="en-US" altLang="ja-JP"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r h="370333">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連携予定先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株式会社＊＊＊</a:t>
                      </a:r>
                      <a:endParaRPr kumimoji="1" lang="en-US" altLang="ja-JP"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8283506"/>
                  </a:ext>
                </a:extLst>
              </a:tr>
              <a:tr h="657659">
                <a:tc>
                  <a:txBody>
                    <a:bodyPr/>
                    <a:lstStyle/>
                    <a:p>
                      <a:pP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連携予定先との</a:t>
                      </a:r>
                      <a:endParaRPr kumimoji="1" lang="en-US" altLang="ja-JP" sz="1200" b="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調整状況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kumimoji="1" lang="ja-JP" altLang="en-US" sz="1200" b="0" dirty="0">
                          <a:solidFill>
                            <a:schemeClr val="tx1"/>
                          </a:solidFill>
                          <a:latin typeface="Meiryo UI" panose="020B0604030504040204" pitchFamily="50" charset="-128"/>
                          <a:ea typeface="Meiryo UI" panose="020B0604030504040204" pitchFamily="50" charset="-128"/>
                        </a:rPr>
                        <a:t>・同社との＊＊＊に関する実証実験を２０２２年２月に実施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b="0" dirty="0">
                          <a:solidFill>
                            <a:schemeClr val="tx1"/>
                          </a:solidFill>
                          <a:latin typeface="Meiryo UI" panose="020B0604030504040204" pitchFamily="50" charset="-128"/>
                          <a:ea typeface="Meiryo UI" panose="020B0604030504040204" pitchFamily="50" charset="-128"/>
                        </a:rPr>
                        <a:t>・</a:t>
                      </a:r>
                      <a:r>
                        <a:rPr kumimoji="1" lang="en-US" altLang="ja-JP" sz="1200" b="0" dirty="0">
                          <a:solidFill>
                            <a:schemeClr val="tx1"/>
                          </a:solidFill>
                          <a:latin typeface="Meiryo UI" panose="020B0604030504040204" pitchFamily="50" charset="-128"/>
                          <a:ea typeface="Meiryo UI" panose="020B0604030504040204" pitchFamily="50" charset="-128"/>
                        </a:rPr>
                        <a:t>PoC Ground Tokyo</a:t>
                      </a:r>
                      <a:r>
                        <a:rPr kumimoji="1" lang="ja-JP" altLang="en-US" sz="1200" b="0" dirty="0">
                          <a:solidFill>
                            <a:schemeClr val="tx1"/>
                          </a:solidFill>
                          <a:latin typeface="Meiryo UI" panose="020B0604030504040204" pitchFamily="50" charset="-128"/>
                          <a:ea typeface="Meiryo UI" panose="020B0604030504040204" pitchFamily="50" charset="-128"/>
                        </a:rPr>
                        <a:t>を活用した実証実験の実施については合意済み</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6384137"/>
                  </a:ext>
                </a:extLst>
              </a:tr>
            </a:tbl>
          </a:graphicData>
        </a:graphic>
      </p:graphicFrame>
      <p:sp>
        <p:nvSpPr>
          <p:cNvPr id="2" name="テキスト ボックス 1">
            <a:extLst>
              <a:ext uri="{FF2B5EF4-FFF2-40B4-BE49-F238E27FC236}">
                <a16:creationId xmlns:a16="http://schemas.microsoft.com/office/drawing/2014/main" id="{CF8E5D67-4B0B-2116-1F2B-F45C524C9E78}"/>
              </a:ext>
            </a:extLst>
          </p:cNvPr>
          <p:cNvSpPr txBox="1"/>
          <p:nvPr/>
        </p:nvSpPr>
        <p:spPr>
          <a:xfrm>
            <a:off x="450761" y="2376044"/>
            <a:ext cx="3406462" cy="307777"/>
          </a:xfrm>
          <a:prstGeom prst="rect">
            <a:avLst/>
          </a:prstGeom>
          <a:noFill/>
        </p:spPr>
        <p:txBody>
          <a:bodyPr wrap="square" rtlCol="0">
            <a:spAutoFit/>
          </a:bodyPr>
          <a:lstStyle/>
          <a:p>
            <a:r>
              <a:rPr kumimoji="1" lang="ja-JP" altLang="en-US" sz="1400"/>
              <a:t>〇連携予定先が決まっている場合</a:t>
            </a:r>
          </a:p>
        </p:txBody>
      </p:sp>
      <p:sp>
        <p:nvSpPr>
          <p:cNvPr id="9" name="テキスト ボックス 8">
            <a:extLst>
              <a:ext uri="{FF2B5EF4-FFF2-40B4-BE49-F238E27FC236}">
                <a16:creationId xmlns:a16="http://schemas.microsoft.com/office/drawing/2014/main" id="{6201B805-F12E-B238-41E5-8BA26B9BAE4F}"/>
              </a:ext>
            </a:extLst>
          </p:cNvPr>
          <p:cNvSpPr txBox="1"/>
          <p:nvPr/>
        </p:nvSpPr>
        <p:spPr>
          <a:xfrm>
            <a:off x="450761" y="4447659"/>
            <a:ext cx="3406462" cy="307777"/>
          </a:xfrm>
          <a:prstGeom prst="rect">
            <a:avLst/>
          </a:prstGeom>
          <a:noFill/>
        </p:spPr>
        <p:txBody>
          <a:bodyPr wrap="square" rtlCol="0">
            <a:spAutoFit/>
          </a:bodyPr>
          <a:lstStyle/>
          <a:p>
            <a:r>
              <a:rPr kumimoji="1" lang="ja-JP" altLang="en-US" sz="1400"/>
              <a:t>〇連携予定先が決まっていない場合</a:t>
            </a:r>
          </a:p>
        </p:txBody>
      </p:sp>
      <p:graphicFrame>
        <p:nvGraphicFramePr>
          <p:cNvPr id="10" name="表 7">
            <a:extLst>
              <a:ext uri="{FF2B5EF4-FFF2-40B4-BE49-F238E27FC236}">
                <a16:creationId xmlns:a16="http://schemas.microsoft.com/office/drawing/2014/main" id="{AC574EEF-7447-4924-9277-9AAD8B204B01}"/>
              </a:ext>
            </a:extLst>
          </p:cNvPr>
          <p:cNvGraphicFramePr>
            <a:graphicFrameLocks noGrp="1"/>
          </p:cNvGraphicFramePr>
          <p:nvPr>
            <p:extLst>
              <p:ext uri="{D42A27DB-BD31-4B8C-83A1-F6EECF244321}">
                <p14:modId xmlns:p14="http://schemas.microsoft.com/office/powerpoint/2010/main" val="75699349"/>
              </p:ext>
            </p:extLst>
          </p:nvPr>
        </p:nvGraphicFramePr>
        <p:xfrm>
          <a:off x="450761" y="4755436"/>
          <a:ext cx="9113863" cy="1653328"/>
        </p:xfrm>
        <a:graphic>
          <a:graphicData uri="http://schemas.openxmlformats.org/drawingml/2006/table">
            <a:tbl>
              <a:tblPr firstRow="1" bandRow="1">
                <a:tableStyleId>{5C22544A-7EE6-4342-B048-85BDC9FD1C3A}</a:tableStyleId>
              </a:tblPr>
              <a:tblGrid>
                <a:gridCol w="1389260">
                  <a:extLst>
                    <a:ext uri="{9D8B030D-6E8A-4147-A177-3AD203B41FA5}">
                      <a16:colId xmlns:a16="http://schemas.microsoft.com/office/drawing/2014/main" val="1394533936"/>
                    </a:ext>
                  </a:extLst>
                </a:gridCol>
                <a:gridCol w="7724603">
                  <a:extLst>
                    <a:ext uri="{9D8B030D-6E8A-4147-A177-3AD203B41FA5}">
                      <a16:colId xmlns:a16="http://schemas.microsoft.com/office/drawing/2014/main" val="23938948"/>
                    </a:ext>
                  </a:extLst>
                </a:gridCol>
              </a:tblGrid>
              <a:tr h="323657">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実施場所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trike="noStrike">
                          <a:solidFill>
                            <a:srgbClr val="0000FF"/>
                          </a:solidFill>
                          <a:highlight>
                            <a:srgbClr val="FFFFFF"/>
                          </a:highlight>
                          <a:latin typeface="Meiryo UI" panose="020B0604030504040204" pitchFamily="50" charset="-128"/>
                          <a:ea typeface="Meiryo UI" panose="020B0604030504040204" pitchFamily="50" charset="-128"/>
                        </a:rPr>
                        <a:t>東京</a:t>
                      </a:r>
                      <a:r>
                        <a:rPr kumimoji="1" lang="ja-JP" altLang="en-US" sz="1200" b="0" strike="noStrike" dirty="0">
                          <a:solidFill>
                            <a:srgbClr val="0000FF"/>
                          </a:solidFill>
                          <a:highlight>
                            <a:srgbClr val="FFFFFF"/>
                          </a:highlight>
                          <a:latin typeface="Meiryo UI" panose="020B0604030504040204" pitchFamily="50" charset="-128"/>
                          <a:ea typeface="Meiryo UI" panose="020B0604030504040204" pitchFamily="50" charset="-128"/>
                        </a:rPr>
                        <a:t>都内のオフィスビル等</a:t>
                      </a:r>
                      <a:endParaRPr kumimoji="1" lang="en-US" altLang="ja-JP" sz="1200" b="0" strike="sngStrike" dirty="0">
                        <a:solidFill>
                          <a:srgbClr val="0000FF"/>
                        </a:solidFill>
                        <a:highlight>
                          <a:srgbClr val="FFFFFF"/>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301679">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２か月程度を想定</a:t>
                      </a:r>
                      <a:endParaRPr kumimoji="1" lang="en-US" altLang="ja-JP"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r h="370333">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連携予定先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＊＊のアセットを持つ企業を想定</a:t>
                      </a:r>
                      <a:endParaRPr kumimoji="1" lang="en-US" altLang="ja-JP"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8283506"/>
                  </a:ext>
                </a:extLst>
              </a:tr>
              <a:tr h="657659">
                <a:tc>
                  <a:txBody>
                    <a:bodyPr/>
                    <a:lstStyle/>
                    <a:p>
                      <a:pP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連携予定先との</a:t>
                      </a:r>
                      <a:endParaRPr kumimoji="1" lang="en-US" altLang="ja-JP" sz="1200" b="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調整状況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kumimoji="1" lang="ja-JP" altLang="en-US" sz="1200" b="0" dirty="0">
                          <a:solidFill>
                            <a:schemeClr val="tx1"/>
                          </a:solidFill>
                          <a:latin typeface="Meiryo UI" panose="020B0604030504040204" pitchFamily="50" charset="-128"/>
                          <a:ea typeface="Meiryo UI" panose="020B0604030504040204" pitchFamily="50" charset="-128"/>
                        </a:rPr>
                        <a:t>・現状、連携予定先は未定</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6384137"/>
                  </a:ext>
                </a:extLst>
              </a:tr>
            </a:tbl>
          </a:graphicData>
        </a:graphic>
      </p:graphicFrame>
    </p:spTree>
    <p:extLst>
      <p:ext uri="{BB962C8B-B14F-4D97-AF65-F5344CB8AC3E}">
        <p14:creationId xmlns:p14="http://schemas.microsoft.com/office/powerpoint/2010/main" val="31468505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C16AD8D36B0FC45B3025704DAACBB46" ma:contentTypeVersion="16" ma:contentTypeDescription="新しいドキュメントを作成します。" ma:contentTypeScope="" ma:versionID="cefc60caf54e61db45472a1a91286ba1">
  <xsd:schema xmlns:xsd="http://www.w3.org/2001/XMLSchema" xmlns:xs="http://www.w3.org/2001/XMLSchema" xmlns:p="http://schemas.microsoft.com/office/2006/metadata/properties" xmlns:ns2="9e7b335b-89df-4cb0-8d53-f60adaaa3dbf" xmlns:ns3="f4ca70a4-3f6b-487d-932d-c29ba013a442" targetNamespace="http://schemas.microsoft.com/office/2006/metadata/properties" ma:root="true" ma:fieldsID="63e874f91aebe68561a97c9bff3da916" ns2:_="" ns3:_="">
    <xsd:import namespace="9e7b335b-89df-4cb0-8d53-f60adaaa3dbf"/>
    <xsd:import namespace="f4ca70a4-3f6b-487d-932d-c29ba013a4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7b335b-89df-4cb0-8d53-f60adaaa3d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画像タグ" ma:readOnly="false" ma:fieldId="{5cf76f15-5ced-4ddc-b409-7134ff3c332f}" ma:taxonomyMulti="true" ma:sspId="bcf9dbba-576e-4f20-a294-c711cb365b4c"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4ca70a4-3f6b-487d-932d-c29ba013a442"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2" nillable="true" ma:displayName="Taxonomy Catch All Column" ma:hidden="true" ma:list="{8a5f3777-dc56-4e47-8a1c-bc5ad7323872}" ma:internalName="TaxCatchAll" ma:showField="CatchAllData" ma:web="f4ca70a4-3f6b-487d-932d-c29ba013a4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4ca70a4-3f6b-487d-932d-c29ba013a442" xsi:nil="true"/>
    <lcf76f155ced4ddcb4097134ff3c332f xmlns="9e7b335b-89df-4cb0-8d53-f60adaaa3db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D2260B1-FD00-462A-AD33-92C19B4766C2}">
  <ds:schemaRefs>
    <ds:schemaRef ds:uri="http://schemas.microsoft.com/sharepoint/v3/contenttype/forms"/>
  </ds:schemaRefs>
</ds:datastoreItem>
</file>

<file path=customXml/itemProps2.xml><?xml version="1.0" encoding="utf-8"?>
<ds:datastoreItem xmlns:ds="http://schemas.openxmlformats.org/officeDocument/2006/customXml" ds:itemID="{B368D894-DA2C-4C6C-8790-BA438148C3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7b335b-89df-4cb0-8d53-f60adaaa3dbf"/>
    <ds:schemaRef ds:uri="f4ca70a4-3f6b-487d-932d-c29ba013a4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5578D7-A8BF-4B15-ABE7-C6438858C7A4}">
  <ds:schemaRefs>
    <ds:schemaRef ds:uri="9e7b335b-89df-4cb0-8d53-f60adaaa3dbf"/>
    <ds:schemaRef ds:uri="http://www.w3.org/XML/1998/namespace"/>
    <ds:schemaRef ds:uri="http://schemas.microsoft.com/office/infopath/2007/PartnerControls"/>
    <ds:schemaRef ds:uri="http://purl.org/dc/terms/"/>
    <ds:schemaRef ds:uri="http://purl.org/dc/dcmitype/"/>
    <ds:schemaRef ds:uri="http://schemas.microsoft.com/office/2006/documentManagement/types"/>
    <ds:schemaRef ds:uri="http://schemas.microsoft.com/office/2006/metadata/properties"/>
    <ds:schemaRef ds:uri="http://schemas.openxmlformats.org/package/2006/metadata/core-properties"/>
    <ds:schemaRef ds:uri="f4ca70a4-3f6b-487d-932d-c29ba013a442"/>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48</TotalTime>
  <Words>1867</Words>
  <Application>Microsoft Office PowerPoint</Application>
  <PresentationFormat>A4 210 x 297 mm</PresentationFormat>
  <Paragraphs>247</Paragraphs>
  <Slides>12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12</vt:i4>
      </vt:variant>
    </vt:vector>
  </HeadingPairs>
  <TitlesOfParts>
    <vt:vector size="19" baseType="lpstr">
      <vt:lpstr>HGP創英角ｺﾞｼｯｸUB</vt:lpstr>
      <vt:lpstr>Meiryo UI</vt:lpstr>
      <vt:lpstr>游ゴシック</vt:lpstr>
      <vt:lpstr>Arial</vt:lpstr>
      <vt:lpstr>Calibri</vt:lpstr>
      <vt:lpstr>Calibri Light</vt:lpstr>
      <vt:lpstr>Office テーマ</vt:lpstr>
      <vt:lpstr>PowerPoint プレゼンテーション</vt:lpstr>
      <vt:lpstr>企画提案者の情報</vt:lpstr>
      <vt:lpstr>企画提案者のミッション・ビジョン</vt:lpstr>
      <vt:lpstr>実証実験内容　①事業目的</vt:lpstr>
      <vt:lpstr>実証実験内容　②事業化イメージ</vt:lpstr>
      <vt:lpstr>実証実験内容　②事業化イメージ</vt:lpstr>
      <vt:lpstr>実証実験内容　③概要、仮説</vt:lpstr>
      <vt:lpstr>実証実験内容　④実証実験準備、計画</vt:lpstr>
      <vt:lpstr>実証実験内容　⑤実施内容</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Keisuke Tsuda (津田 圭介)</dc:creator>
  <cp:lastModifiedBy>Shinnosuke Takabayashi / Bornrex</cp:lastModifiedBy>
  <cp:revision>6</cp:revision>
  <cp:lastPrinted>2022-05-18T05:18:36Z</cp:lastPrinted>
  <dcterms:created xsi:type="dcterms:W3CDTF">2018-09-11T09:46:44Z</dcterms:created>
  <dcterms:modified xsi:type="dcterms:W3CDTF">2022-05-31T10:09:15Z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0x010100DC16AD8D36B0FC45B3025704DAACBB46</vt:lpwstr>
  </property>
</Properties>
</file>